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1" r:id="rId8"/>
    <p:sldId id="262" r:id="rId9"/>
    <p:sldId id="263" r:id="rId10"/>
    <p:sldId id="264" r:id="rId11"/>
    <p:sldId id="265" r:id="rId12"/>
    <p:sldId id="266" r:id="rId13"/>
    <p:sldId id="267" r:id="rId14"/>
    <p:sldId id="268" r:id="rId15"/>
    <p:sldId id="269" r:id="rId16"/>
    <p:sldId id="270" r:id="rId17"/>
  </p:sldIdLst>
  <p:sldSz cx="9144000" cy="5143500" type="screen16x9"/>
  <p:notesSz cx="6858000" cy="9144000"/>
  <p:embeddedFontLst>
    <p:embeddedFont>
      <p:font typeface="Public Sans"/>
      <p:regular r:id="rId21"/>
    </p:embeddedFont>
    <p:embeddedFont>
      <p:font typeface="Calibri" panose="020F0502020204030204"/>
      <p:regular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32" y="660"/>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1"/>
        <p:cNvGrpSpPr/>
        <p:nvPr/>
      </p:nvGrpSpPr>
      <p:grpSpPr>
        <a:xfrm>
          <a:off x="0" y="0"/>
          <a:ext cx="0" cy="0"/>
          <a:chOff x="0" y="0"/>
          <a:chExt cx="0" cy="0"/>
        </a:xfrm>
      </p:grpSpPr>
      <p:sp>
        <p:nvSpPr>
          <p:cNvPr id="1832" name="Google Shape;1832;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33" name="Google Shape;183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90"/>
        <p:cNvGrpSpPr/>
        <p:nvPr/>
      </p:nvGrpSpPr>
      <p:grpSpPr>
        <a:xfrm>
          <a:off x="0" y="0"/>
          <a:ext cx="0" cy="0"/>
          <a:chOff x="0" y="0"/>
          <a:chExt cx="0" cy="0"/>
        </a:xfrm>
      </p:grpSpPr>
      <p:sp>
        <p:nvSpPr>
          <p:cNvPr id="1891" name="Google Shape;1891;g21411af2df5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92" name="Google Shape;1892;g21411af2df5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96"/>
        <p:cNvGrpSpPr/>
        <p:nvPr/>
      </p:nvGrpSpPr>
      <p:grpSpPr>
        <a:xfrm>
          <a:off x="0" y="0"/>
          <a:ext cx="0" cy="0"/>
          <a:chOff x="0" y="0"/>
          <a:chExt cx="0" cy="0"/>
        </a:xfrm>
      </p:grpSpPr>
      <p:sp>
        <p:nvSpPr>
          <p:cNvPr id="1897" name="Google Shape;1897;g21411af2df5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98" name="Google Shape;1898;g21411af2df5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2"/>
        <p:cNvGrpSpPr/>
        <p:nvPr/>
      </p:nvGrpSpPr>
      <p:grpSpPr>
        <a:xfrm>
          <a:off x="0" y="0"/>
          <a:ext cx="0" cy="0"/>
          <a:chOff x="0" y="0"/>
          <a:chExt cx="0" cy="0"/>
        </a:xfrm>
      </p:grpSpPr>
      <p:sp>
        <p:nvSpPr>
          <p:cNvPr id="1903" name="Google Shape;1903;g21411af2df5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904" name="Google Shape;1904;g21411af2df5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8"/>
        <p:cNvGrpSpPr/>
        <p:nvPr/>
      </p:nvGrpSpPr>
      <p:grpSpPr>
        <a:xfrm>
          <a:off x="0" y="0"/>
          <a:ext cx="0" cy="0"/>
          <a:chOff x="0" y="0"/>
          <a:chExt cx="0" cy="0"/>
        </a:xfrm>
      </p:grpSpPr>
      <p:sp>
        <p:nvSpPr>
          <p:cNvPr id="1909" name="Google Shape;1909;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910" name="Google Shape;1910;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4"/>
        <p:cNvGrpSpPr/>
        <p:nvPr/>
      </p:nvGrpSpPr>
      <p:grpSpPr>
        <a:xfrm>
          <a:off x="0" y="0"/>
          <a:ext cx="0" cy="0"/>
          <a:chOff x="0" y="0"/>
          <a:chExt cx="0" cy="0"/>
        </a:xfrm>
      </p:grpSpPr>
      <p:sp>
        <p:nvSpPr>
          <p:cNvPr id="1915" name="Google Shape;1915;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916" name="Google Shape;1916;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6"/>
        <p:cNvGrpSpPr/>
        <p:nvPr/>
      </p:nvGrpSpPr>
      <p:grpSpPr>
        <a:xfrm>
          <a:off x="0" y="0"/>
          <a:ext cx="0" cy="0"/>
          <a:chOff x="0" y="0"/>
          <a:chExt cx="0" cy="0"/>
        </a:xfrm>
      </p:grpSpPr>
      <p:sp>
        <p:nvSpPr>
          <p:cNvPr id="1837" name="Google Shape;1837;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38" name="Google Shape;1838;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2"/>
        <p:cNvGrpSpPr/>
        <p:nvPr/>
      </p:nvGrpSpPr>
      <p:grpSpPr>
        <a:xfrm>
          <a:off x="0" y="0"/>
          <a:ext cx="0" cy="0"/>
          <a:chOff x="0" y="0"/>
          <a:chExt cx="0" cy="0"/>
        </a:xfrm>
      </p:grpSpPr>
      <p:sp>
        <p:nvSpPr>
          <p:cNvPr id="1843" name="Google Shape;1843;g21411af2df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44" name="Google Shape;1844;g21411af2df5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8"/>
        <p:cNvGrpSpPr/>
        <p:nvPr/>
      </p:nvGrpSpPr>
      <p:grpSpPr>
        <a:xfrm>
          <a:off x="0" y="0"/>
          <a:ext cx="0" cy="0"/>
          <a:chOff x="0" y="0"/>
          <a:chExt cx="0" cy="0"/>
        </a:xfrm>
      </p:grpSpPr>
      <p:sp>
        <p:nvSpPr>
          <p:cNvPr id="1849" name="Google Shape;1849;g21411af2df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50" name="Google Shape;1850;g21411af2df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0"/>
        <p:cNvGrpSpPr/>
        <p:nvPr/>
      </p:nvGrpSpPr>
      <p:grpSpPr>
        <a:xfrm>
          <a:off x="0" y="0"/>
          <a:ext cx="0" cy="0"/>
          <a:chOff x="0" y="0"/>
          <a:chExt cx="0" cy="0"/>
        </a:xfrm>
      </p:grpSpPr>
      <p:sp>
        <p:nvSpPr>
          <p:cNvPr id="1861" name="Google Shape;1861;g21411af2df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62" name="Google Shape;1862;g21411af2df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6"/>
        <p:cNvGrpSpPr/>
        <p:nvPr/>
      </p:nvGrpSpPr>
      <p:grpSpPr>
        <a:xfrm>
          <a:off x="0" y="0"/>
          <a:ext cx="0" cy="0"/>
          <a:chOff x="0" y="0"/>
          <a:chExt cx="0" cy="0"/>
        </a:xfrm>
      </p:grpSpPr>
      <p:sp>
        <p:nvSpPr>
          <p:cNvPr id="1867" name="Google Shape;1867;g21411af2df5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68" name="Google Shape;1868;g21411af2df5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2"/>
        <p:cNvGrpSpPr/>
        <p:nvPr/>
      </p:nvGrpSpPr>
      <p:grpSpPr>
        <a:xfrm>
          <a:off x="0" y="0"/>
          <a:ext cx="0" cy="0"/>
          <a:chOff x="0" y="0"/>
          <a:chExt cx="0" cy="0"/>
        </a:xfrm>
      </p:grpSpPr>
      <p:sp>
        <p:nvSpPr>
          <p:cNvPr id="1873" name="Google Shape;1873;g21411af2df5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74" name="Google Shape;1874;g21411af2df5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8"/>
        <p:cNvGrpSpPr/>
        <p:nvPr/>
      </p:nvGrpSpPr>
      <p:grpSpPr>
        <a:xfrm>
          <a:off x="0" y="0"/>
          <a:ext cx="0" cy="0"/>
          <a:chOff x="0" y="0"/>
          <a:chExt cx="0" cy="0"/>
        </a:xfrm>
      </p:grpSpPr>
      <p:sp>
        <p:nvSpPr>
          <p:cNvPr id="1879" name="Google Shape;1879;g21411af2df5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80" name="Google Shape;1880;g21411af2df5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4"/>
        <p:cNvGrpSpPr/>
        <p:nvPr/>
      </p:nvGrpSpPr>
      <p:grpSpPr>
        <a:xfrm>
          <a:off x="0" y="0"/>
          <a:ext cx="0" cy="0"/>
          <a:chOff x="0" y="0"/>
          <a:chExt cx="0" cy="0"/>
        </a:xfrm>
      </p:grpSpPr>
      <p:sp>
        <p:nvSpPr>
          <p:cNvPr id="1885" name="Google Shape;1885;g21411af2df5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86" name="Google Shape;1886;g21411af2df5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4" Type="http://schemas.openxmlformats.org/officeDocument/2006/relationships/image" Target="../media/image32.png"/><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70" name="Google Shape;70;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71" name="Google Shape;71;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72" name="Google Shape;72;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 name="Google Shape;73;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 name="Google Shape;74;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0QMhxhbt4L0=">
    <p:spTree>
      <p:nvGrpSpPr>
        <p:cNvPr id="1"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92" name="Google Shape;1692;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1" name="Google Shape;1701;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2" name="Google Shape;1702;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3" name="Google Shape;1703;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4" name="Google Shape;1704;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1CfxLejpM=">
    <p:spTree>
      <p:nvGrpSpPr>
        <p:cNvPr id="1"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7" name="Google Shape;1707;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9" name="Google Shape;1719;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k/iD8Hpp5FI=">
    <p:spTree>
      <p:nvGrpSpPr>
        <p:cNvPr id="1" name="Shape 1720"/>
        <p:cNvGrpSpPr/>
        <p:nvPr/>
      </p:nvGrpSpPr>
      <p:grpSpPr>
        <a:xfrm>
          <a:off x="0" y="0"/>
          <a:ext cx="0" cy="0"/>
          <a:chOff x="0" y="0"/>
          <a:chExt cx="0" cy="0"/>
        </a:xfrm>
      </p:grpSpPr>
      <p:pic>
        <p:nvPicPr>
          <p:cNvPr id="1721" name="Google Shape;1721;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22" name="Google Shape;1722;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3" name="Google Shape;1723;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5" name="Google Shape;1725;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6" name="Google Shape;1726;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27" name="Google Shape;1727;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Kr7OPOMEnA=">
    <p:spTree>
      <p:nvGrpSpPr>
        <p:cNvPr id="1" name="Shape 1728"/>
        <p:cNvGrpSpPr/>
        <p:nvPr/>
      </p:nvGrpSpPr>
      <p:grpSpPr>
        <a:xfrm>
          <a:off x="0" y="0"/>
          <a:ext cx="0" cy="0"/>
          <a:chOff x="0" y="0"/>
          <a:chExt cx="0" cy="0"/>
        </a:xfrm>
      </p:grpSpPr>
      <p:pic>
        <p:nvPicPr>
          <p:cNvPr id="1729" name="Google Shape;1729;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0" name="Google Shape;1730;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4" name="Google Shape;1734;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5" name="Google Shape;1735;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xpd7a4NfvDs=">
    <p:spTree>
      <p:nvGrpSpPr>
        <p:cNvPr id="1" name="Shape 1736"/>
        <p:cNvGrpSpPr/>
        <p:nvPr/>
      </p:nvGrpSpPr>
      <p:grpSpPr>
        <a:xfrm>
          <a:off x="0" y="0"/>
          <a:ext cx="0" cy="0"/>
          <a:chOff x="0" y="0"/>
          <a:chExt cx="0" cy="0"/>
        </a:xfrm>
      </p:grpSpPr>
      <p:pic>
        <p:nvPicPr>
          <p:cNvPr id="1737" name="Google Shape;1737;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8" name="Google Shape;1738;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40" name="Google Shape;1740;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41" name="Google Shape;1741;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42" name="Google Shape;1742;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7e5OmFcpos=">
    <p:spTree>
      <p:nvGrpSpPr>
        <p:cNvPr id="1" name="Shape 1743"/>
        <p:cNvGrpSpPr/>
        <p:nvPr/>
      </p:nvGrpSpPr>
      <p:grpSpPr>
        <a:xfrm>
          <a:off x="0" y="0"/>
          <a:ext cx="0" cy="0"/>
          <a:chOff x="0" y="0"/>
          <a:chExt cx="0" cy="0"/>
        </a:xfrm>
      </p:grpSpPr>
      <p:pic>
        <p:nvPicPr>
          <p:cNvPr id="1744" name="Google Shape;1744;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5" name="Google Shape;1745;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9" name="Google Shape;1749;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50" name="Google Shape;1750;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a2W1bEpMH/8=">
    <p:spTree>
      <p:nvGrpSpPr>
        <p:cNvPr id="1" name="Shape 1751"/>
        <p:cNvGrpSpPr/>
        <p:nvPr/>
      </p:nvGrpSpPr>
      <p:grpSpPr>
        <a:xfrm>
          <a:off x="0" y="0"/>
          <a:ext cx="0" cy="0"/>
          <a:chOff x="0" y="0"/>
          <a:chExt cx="0" cy="0"/>
        </a:xfrm>
      </p:grpSpPr>
      <p:pic>
        <p:nvPicPr>
          <p:cNvPr id="1752" name="Google Shape;1752;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3" name="Google Shape;1753;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5" name="Google Shape;1755;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6" name="Google Shape;1756;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7" name="Google Shape;1757;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Vs0JyanmWWA=">
    <p:spTree>
      <p:nvGrpSpPr>
        <p:cNvPr id="1" name="Shape 1758"/>
        <p:cNvGrpSpPr/>
        <p:nvPr/>
      </p:nvGrpSpPr>
      <p:grpSpPr>
        <a:xfrm>
          <a:off x="0" y="0"/>
          <a:ext cx="0" cy="0"/>
          <a:chOff x="0" y="0"/>
          <a:chExt cx="0" cy="0"/>
        </a:xfrm>
      </p:grpSpPr>
      <p:pic>
        <p:nvPicPr>
          <p:cNvPr id="1759" name="Google Shape;1759;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60" name="Google Shape;1760;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61" name="Google Shape;1761;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62" name="Google Shape;1762;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3" name="Google Shape;1763;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K8CAWNf7W+M=">
    <p:spTree>
      <p:nvGrpSpPr>
        <p:cNvPr id="1"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id="1766" name="Google Shape;1766;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7" name="Google Shape;1767;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8" name="Google Shape;1768;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9" name="Google Shape;1769;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70" name="Google Shape;1770;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1" name="Google Shape;1771;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4" name="Google Shape;1774;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6" name="Google Shape;1776;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7" name="Google Shape;1777;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77" name="Google Shape;77;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8" name="Google Shape;78;p224"/>
          <p:cNvSpPr>
            <a:spLocks noGrp="1"/>
          </p:cNvSpPr>
          <p:nvPr>
            <p:ph type="pic" idx="2"/>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0" name="Google Shape;80;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1" name="Google Shape;81;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 name="Google Shape;82;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2" name="Google Shape;1782;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6" name="Google Shape;1786;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87" name="Google Shape;1787;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92" name="Google Shape;1792;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6" name="Google Shape;1796;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7" name="Google Shape;1797;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9vmjIQfqtF0=">
    <p:spTree>
      <p:nvGrpSpPr>
        <p:cNvPr id="1"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0" name="Google Shape;1800;p325" descr="Shape&#10;&#10;Description automatically generated with low confidence"/>
          <p:cNvSpPr/>
          <p:nvPr/>
        </p:nvSpPr>
        <p:spPr>
          <a:xfrm>
            <a:off x="0" y="0"/>
            <a:ext cx="9144000" cy="5143500"/>
          </a:xfrm>
          <a:prstGeom prst="rect">
            <a:avLst/>
          </a:prstGeom>
          <a:solidFill>
            <a:srgbClr val="FFFFFF"/>
          </a:solidFill>
          <a:ln>
            <a:noFill/>
          </a:ln>
        </p:spPr>
      </p:sp>
      <p:sp>
        <p:nvSpPr>
          <p:cNvPr id="1801" name="Google Shape;1801;p325"/>
          <p:cNvSpPr>
            <a:spLocks noGrp="1"/>
          </p:cNvSpPr>
          <p:nvPr>
            <p:ph type="pic" idx="2"/>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3" name="Google Shape;1803;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4" name="Google Shape;1804;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iORC0upUlaM=">
    <p:spTree>
      <p:nvGrpSpPr>
        <p:cNvPr id="1"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7" name="Google Shape;1807;p326" descr="Shape&#10;&#10;Description automatically generated with low confidence"/>
          <p:cNvSpPr/>
          <p:nvPr/>
        </p:nvSpPr>
        <p:spPr>
          <a:xfrm>
            <a:off x="0" y="0"/>
            <a:ext cx="9144000" cy="5143500"/>
          </a:xfrm>
          <a:prstGeom prst="rect">
            <a:avLst/>
          </a:prstGeom>
          <a:solidFill>
            <a:srgbClr val="FFFFFF"/>
          </a:solidFill>
          <a:ln>
            <a:noFill/>
          </a:ln>
        </p:spPr>
      </p:sp>
      <p:sp>
        <p:nvSpPr>
          <p:cNvPr id="1808" name="Google Shape;1808;p326"/>
          <p:cNvSpPr>
            <a:spLocks noGrp="1"/>
          </p:cNvSpPr>
          <p:nvPr>
            <p:ph type="pic" idx="2"/>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0" name="Google Shape;1810;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1" name="Google Shape;1811;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WNddCJ7k8bQ=">
    <p:spTree>
      <p:nvGrpSpPr>
        <p:cNvPr id="1"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4" name="Google Shape;1814;p327" descr="Shape&#10;&#10;Description automatically generated with low confidence"/>
          <p:cNvSpPr/>
          <p:nvPr/>
        </p:nvSpPr>
        <p:spPr>
          <a:xfrm>
            <a:off x="0" y="0"/>
            <a:ext cx="9144000" cy="5143500"/>
          </a:xfrm>
          <a:prstGeom prst="rect">
            <a:avLst/>
          </a:prstGeom>
          <a:solidFill>
            <a:srgbClr val="FFFFFF"/>
          </a:solidFill>
          <a:ln>
            <a:noFill/>
          </a:ln>
        </p:spPr>
      </p:sp>
      <p:sp>
        <p:nvSpPr>
          <p:cNvPr id="1815" name="Google Shape;1815;p327"/>
          <p:cNvSpPr>
            <a:spLocks noGrp="1"/>
          </p:cNvSpPr>
          <p:nvPr>
            <p:ph type="pic" idx="2"/>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7" name="Google Shape;1817;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8" name="Google Shape;1818;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21" name="Google Shape;1821;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22" name="Google Shape;1822;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3" name="Google Shape;1823;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4" name="Google Shape;1824;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5" name="Google Shape;1825;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6" name="Google Shape;1826;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M0Xe9e9IKF4=">
    <p:spTree>
      <p:nvGrpSpPr>
        <p:cNvPr id="1" name="Shape 1827"/>
        <p:cNvGrpSpPr/>
        <p:nvPr/>
      </p:nvGrpSpPr>
      <p:grpSpPr>
        <a:xfrm>
          <a:off x="0" y="0"/>
          <a:ext cx="0" cy="0"/>
          <a:chOff x="0" y="0"/>
          <a:chExt cx="0" cy="0"/>
        </a:xfrm>
      </p:grpSpPr>
      <p:pic>
        <p:nvPicPr>
          <p:cNvPr id="1828" name="Google Shape;1828;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9" name="Google Shape;1829;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5" name="Google Shape;85;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6" name="Google Shape;86;p225"/>
          <p:cNvSpPr>
            <a:spLocks noGrp="1"/>
          </p:cNvSpPr>
          <p:nvPr>
            <p:ph type="pic" idx="2"/>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8" name="Google Shape;88;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9" name="Google Shape;89;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 name="Google Shape;90;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3" name="Google Shape;93;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4" name="Google Shape;94;p226"/>
          <p:cNvSpPr>
            <a:spLocks noGrp="1"/>
          </p:cNvSpPr>
          <p:nvPr>
            <p:ph type="pic" idx="2"/>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6" name="Google Shape;96;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7" name="Google Shape;97;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 name="Google Shape;98;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9"/>
        <p:cNvGrpSpPr/>
        <p:nvPr/>
      </p:nvGrpSpPr>
      <p:grpSpPr>
        <a:xfrm>
          <a:off x="0" y="0"/>
          <a:ext cx="0" cy="0"/>
          <a:chOff x="0" y="0"/>
          <a:chExt cx="0" cy="0"/>
        </a:xfrm>
      </p:grpSpPr>
      <p:pic>
        <p:nvPicPr>
          <p:cNvPr id="100" name="Google Shape;100;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1" name="Google Shape;101;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 name="Google Shape;102;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3" name="Google Shape;103;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4"/>
        <p:cNvGrpSpPr/>
        <p:nvPr/>
      </p:nvGrpSpPr>
      <p:grpSpPr>
        <a:xfrm>
          <a:off x="0" y="0"/>
          <a:ext cx="0" cy="0"/>
          <a:chOff x="0" y="0"/>
          <a:chExt cx="0" cy="0"/>
        </a:xfrm>
      </p:grpSpPr>
      <p:pic>
        <p:nvPicPr>
          <p:cNvPr id="105" name="Google Shape;105;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6" name="Google Shape;106;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 name="Google Shape;107;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8" name="Google Shape;108;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09" name="Google Shape;109;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0" name="Google Shape;110;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11" name="Google Shape;111;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12"/>
        <p:cNvGrpSpPr/>
        <p:nvPr/>
      </p:nvGrpSpPr>
      <p:grpSpPr>
        <a:xfrm>
          <a:off x="0" y="0"/>
          <a:ext cx="0" cy="0"/>
          <a:chOff x="0" y="0"/>
          <a:chExt cx="0" cy="0"/>
        </a:xfrm>
      </p:grpSpPr>
      <p:pic>
        <p:nvPicPr>
          <p:cNvPr id="113" name="Google Shape;113;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4" name="Google Shape;114;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 name="Google Shape;115;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6" name="Google Shape;116;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17" name="Google Shape;117;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19" name="Google Shape;119;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0"/>
        <p:cNvGrpSpPr/>
        <p:nvPr/>
      </p:nvGrpSpPr>
      <p:grpSpPr>
        <a:xfrm>
          <a:off x="0" y="0"/>
          <a:ext cx="0" cy="0"/>
          <a:chOff x="0" y="0"/>
          <a:chExt cx="0" cy="0"/>
        </a:xfrm>
      </p:grpSpPr>
      <p:pic>
        <p:nvPicPr>
          <p:cNvPr id="121" name="Google Shape;121;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2" name="Google Shape;122;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 name="Google Shape;123;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4" name="Google Shape;124;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25" name="Google Shape;125;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27" name="Google Shape;127;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8"/>
        <p:cNvGrpSpPr/>
        <p:nvPr/>
      </p:nvGrpSpPr>
      <p:grpSpPr>
        <a:xfrm>
          <a:off x="0" y="0"/>
          <a:ext cx="0" cy="0"/>
          <a:chOff x="0" y="0"/>
          <a:chExt cx="0" cy="0"/>
        </a:xfrm>
      </p:grpSpPr>
      <p:pic>
        <p:nvPicPr>
          <p:cNvPr id="129" name="Google Shape;129;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1" name="Google Shape;131;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33" name="Google Shape;133;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35" name="Google Shape;135;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6"/>
        <p:cNvGrpSpPr/>
        <p:nvPr/>
      </p:nvGrpSpPr>
      <p:grpSpPr>
        <a:xfrm>
          <a:off x="0" y="0"/>
          <a:ext cx="0" cy="0"/>
          <a:chOff x="0" y="0"/>
          <a:chExt cx="0" cy="0"/>
        </a:xfrm>
      </p:grpSpPr>
      <p:pic>
        <p:nvPicPr>
          <p:cNvPr id="137" name="Google Shape;137;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9" name="Google Shape;139;p232"/>
          <p:cNvSpPr>
            <a:spLocks noGrp="1"/>
          </p:cNvSpPr>
          <p:nvPr>
            <p:ph type="pic" idx="2"/>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1" name="Google Shape;141;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2" name="Google Shape;142;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3"/>
        <p:cNvGrpSpPr/>
        <p:nvPr/>
      </p:nvGrpSpPr>
      <p:grpSpPr>
        <a:xfrm>
          <a:off x="0" y="0"/>
          <a:ext cx="0" cy="0"/>
          <a:chOff x="0" y="0"/>
          <a:chExt cx="0" cy="0"/>
        </a:xfrm>
      </p:grpSpPr>
      <p:pic>
        <p:nvPicPr>
          <p:cNvPr id="144" name="Google Shape;144;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6" name="Google Shape;146;p233"/>
          <p:cNvSpPr>
            <a:spLocks noGrp="1"/>
          </p:cNvSpPr>
          <p:nvPr>
            <p:ph type="pic" idx="2"/>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8" name="Google Shape;148;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9" name="Google Shape;149;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2" name="Google Shape;152;p234" descr="Shape&#10;&#10;Description automatically generated with low confidence"/>
          <p:cNvSpPr/>
          <p:nvPr/>
        </p:nvSpPr>
        <p:spPr>
          <a:xfrm>
            <a:off x="0" y="0"/>
            <a:ext cx="9144000" cy="5143500"/>
          </a:xfrm>
          <a:prstGeom prst="rect">
            <a:avLst/>
          </a:prstGeom>
          <a:solidFill>
            <a:srgbClr val="FFFFFF"/>
          </a:solidFill>
          <a:ln>
            <a:noFill/>
          </a:ln>
        </p:spPr>
      </p:sp>
      <p:sp>
        <p:nvSpPr>
          <p:cNvPr id="153" name="Google Shape;153;p234"/>
          <p:cNvSpPr>
            <a:spLocks noGrp="1"/>
          </p:cNvSpPr>
          <p:nvPr>
            <p:ph type="pic" idx="2"/>
          </p:nvPr>
        </p:nvSpPr>
        <p:spPr>
          <a:xfrm>
            <a:off x="1" y="0"/>
            <a:ext cx="4572000" cy="5143494"/>
          </a:xfrm>
          <a:prstGeom prst="rect">
            <a:avLst/>
          </a:prstGeom>
          <a:noFill/>
          <a:ln>
            <a:noFill/>
          </a:ln>
        </p:spPr>
      </p:sp>
      <p:sp>
        <p:nvSpPr>
          <p:cNvPr id="154" name="Google Shape;154;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5" name="Google Shape;155;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6" name="Google Shape;156;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7" name="Google Shape;157;p234"/>
          <p:cNvSpPr>
            <a:spLocks noGrp="1"/>
          </p:cNvSpPr>
          <p:nvPr>
            <p:ph type="pic" idx="3"/>
          </p:nvPr>
        </p:nvSpPr>
        <p:spPr>
          <a:xfrm>
            <a:off x="4408678" y="1539292"/>
            <a:ext cx="318677" cy="318677"/>
          </a:xfrm>
          <a:prstGeom prst="rect">
            <a:avLst/>
          </a:prstGeom>
          <a:noFill/>
          <a:ln>
            <a:noFill/>
          </a:ln>
        </p:spPr>
      </p:sp>
      <p:sp>
        <p:nvSpPr>
          <p:cNvPr id="158" name="Google Shape;158;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9" name="Google Shape;159;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0" name="Google Shape;160;p234"/>
          <p:cNvSpPr>
            <a:spLocks noGrp="1"/>
          </p:cNvSpPr>
          <p:nvPr>
            <p:ph type="pic" idx="4"/>
          </p:nvPr>
        </p:nvSpPr>
        <p:spPr>
          <a:xfrm>
            <a:off x="4408678" y="3122801"/>
            <a:ext cx="318677" cy="318677"/>
          </a:xfrm>
          <a:prstGeom prst="rect">
            <a:avLst/>
          </a:prstGeom>
          <a:noFill/>
          <a:ln>
            <a:noFill/>
          </a:ln>
        </p:spPr>
      </p:sp>
      <p:sp>
        <p:nvSpPr>
          <p:cNvPr id="161" name="Google Shape;161;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 name="Google Shape;164;p235" descr="Shape&#10;&#10;Description automatically generated with low confidence"/>
          <p:cNvSpPr/>
          <p:nvPr/>
        </p:nvSpPr>
        <p:spPr>
          <a:xfrm>
            <a:off x="0" y="0"/>
            <a:ext cx="9144000" cy="5143500"/>
          </a:xfrm>
          <a:prstGeom prst="rect">
            <a:avLst/>
          </a:prstGeom>
          <a:solidFill>
            <a:srgbClr val="FFFFFF"/>
          </a:solidFill>
          <a:ln>
            <a:noFill/>
          </a:ln>
        </p:spPr>
      </p:sp>
      <p:sp>
        <p:nvSpPr>
          <p:cNvPr id="165" name="Google Shape;165;p235"/>
          <p:cNvSpPr>
            <a:spLocks noGrp="1"/>
          </p:cNvSpPr>
          <p:nvPr>
            <p:ph type="pic" idx="2"/>
          </p:nvPr>
        </p:nvSpPr>
        <p:spPr>
          <a:xfrm>
            <a:off x="1" y="0"/>
            <a:ext cx="4572000" cy="5143494"/>
          </a:xfrm>
          <a:prstGeom prst="rect">
            <a:avLst/>
          </a:prstGeom>
          <a:noFill/>
          <a:ln>
            <a:noFill/>
          </a:ln>
        </p:spPr>
      </p:sp>
      <p:sp>
        <p:nvSpPr>
          <p:cNvPr id="166" name="Google Shape;166;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 name="Google Shape;167;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8" name="Google Shape;168;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9" name="Google Shape;169;p235"/>
          <p:cNvSpPr>
            <a:spLocks noGrp="1"/>
          </p:cNvSpPr>
          <p:nvPr>
            <p:ph type="pic" idx="3"/>
          </p:nvPr>
        </p:nvSpPr>
        <p:spPr>
          <a:xfrm>
            <a:off x="4408678" y="1539292"/>
            <a:ext cx="318677" cy="318677"/>
          </a:xfrm>
          <a:prstGeom prst="rect">
            <a:avLst/>
          </a:prstGeom>
          <a:noFill/>
          <a:ln>
            <a:noFill/>
          </a:ln>
        </p:spPr>
      </p:sp>
      <p:sp>
        <p:nvSpPr>
          <p:cNvPr id="170" name="Google Shape;170;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1" name="Google Shape;171;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5"/>
          <p:cNvSpPr>
            <a:spLocks noGrp="1"/>
          </p:cNvSpPr>
          <p:nvPr>
            <p:ph type="pic" idx="4"/>
          </p:nvPr>
        </p:nvSpPr>
        <p:spPr>
          <a:xfrm>
            <a:off x="4408678" y="3122801"/>
            <a:ext cx="318677" cy="318677"/>
          </a:xfrm>
          <a:prstGeom prst="rect">
            <a:avLst/>
          </a:prstGeom>
          <a:noFill/>
          <a:ln>
            <a:noFill/>
          </a:ln>
        </p:spPr>
      </p:sp>
      <p:sp>
        <p:nvSpPr>
          <p:cNvPr id="173" name="Google Shape;173;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4"/>
        <p:cNvGrpSpPr/>
        <p:nvPr/>
      </p:nvGrpSpPr>
      <p:grpSpPr>
        <a:xfrm>
          <a:off x="0" y="0"/>
          <a:ext cx="0" cy="0"/>
          <a:chOff x="0" y="0"/>
          <a:chExt cx="0" cy="0"/>
        </a:xfrm>
      </p:grpSpPr>
      <p:pic>
        <p:nvPicPr>
          <p:cNvPr id="175" name="Google Shape;175;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 name="Google Shape;179;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80" name="Google Shape;180;p236"/>
          <p:cNvSpPr>
            <a:spLocks noGrp="1"/>
          </p:cNvSpPr>
          <p:nvPr>
            <p:ph type="pic" idx="2"/>
          </p:nvPr>
        </p:nvSpPr>
        <p:spPr>
          <a:xfrm>
            <a:off x="219360" y="856040"/>
            <a:ext cx="3958630" cy="4287460"/>
          </a:xfrm>
          <a:prstGeom prst="rect">
            <a:avLst/>
          </a:prstGeom>
          <a:noFill/>
          <a:ln>
            <a:noFill/>
          </a:ln>
        </p:spPr>
      </p:sp>
      <p:sp>
        <p:nvSpPr>
          <p:cNvPr id="181" name="Google Shape;181;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 name="Google Shape;182;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3" name="Google Shape;183;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4"/>
        <p:cNvGrpSpPr/>
        <p:nvPr/>
      </p:nvGrpSpPr>
      <p:grpSpPr>
        <a:xfrm>
          <a:off x="0" y="0"/>
          <a:ext cx="0" cy="0"/>
          <a:chOff x="0" y="0"/>
          <a:chExt cx="0" cy="0"/>
        </a:xfrm>
      </p:grpSpPr>
      <p:pic>
        <p:nvPicPr>
          <p:cNvPr id="185" name="Google Shape;185;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86" name="Google Shape;186;p237"/>
          <p:cNvSpPr>
            <a:spLocks noGrp="1"/>
          </p:cNvSpPr>
          <p:nvPr>
            <p:ph type="pic" idx="2"/>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8" name="Google Shape;188;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9" name="Google Shape;189;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0" name="Google Shape;190;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1"/>
        <p:cNvGrpSpPr/>
        <p:nvPr/>
      </p:nvGrpSpPr>
      <p:grpSpPr>
        <a:xfrm>
          <a:off x="0" y="0"/>
          <a:ext cx="0" cy="0"/>
          <a:chOff x="0" y="0"/>
          <a:chExt cx="0" cy="0"/>
        </a:xfrm>
      </p:grpSpPr>
      <p:pic>
        <p:nvPicPr>
          <p:cNvPr id="192" name="Google Shape;192;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4" name="Google Shape;194;p238"/>
          <p:cNvSpPr>
            <a:spLocks noGrp="1"/>
          </p:cNvSpPr>
          <p:nvPr>
            <p:ph type="pic" idx="2"/>
          </p:nvPr>
        </p:nvSpPr>
        <p:spPr>
          <a:xfrm>
            <a:off x="219360" y="856040"/>
            <a:ext cx="3958630" cy="4287460"/>
          </a:xfrm>
          <a:prstGeom prst="rect">
            <a:avLst/>
          </a:prstGeom>
          <a:noFill/>
          <a:ln>
            <a:noFill/>
          </a:ln>
        </p:spPr>
      </p:sp>
      <p:sp>
        <p:nvSpPr>
          <p:cNvPr id="195" name="Google Shape;195;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6" name="Google Shape;196;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7" name="Google Shape;197;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8"/>
        <p:cNvGrpSpPr/>
        <p:nvPr/>
      </p:nvGrpSpPr>
      <p:grpSpPr>
        <a:xfrm>
          <a:off x="0" y="0"/>
          <a:ext cx="0" cy="0"/>
          <a:chOff x="0" y="0"/>
          <a:chExt cx="0" cy="0"/>
        </a:xfrm>
      </p:grpSpPr>
      <p:pic>
        <p:nvPicPr>
          <p:cNvPr id="199" name="Google Shape;199;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1" name="Google Shape;201;p239"/>
          <p:cNvSpPr>
            <a:spLocks noGrp="1"/>
          </p:cNvSpPr>
          <p:nvPr>
            <p:ph type="pic" idx="2"/>
          </p:nvPr>
        </p:nvSpPr>
        <p:spPr>
          <a:xfrm>
            <a:off x="235670" y="0"/>
            <a:ext cx="3582186" cy="5143494"/>
          </a:xfrm>
          <a:prstGeom prst="rect">
            <a:avLst/>
          </a:prstGeom>
          <a:noFill/>
          <a:ln>
            <a:noFill/>
          </a:ln>
        </p:spPr>
      </p:sp>
      <p:sp>
        <p:nvSpPr>
          <p:cNvPr id="202" name="Google Shape;202;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3" name="Google Shape;203;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6" name="Google Shape;206;p240" descr="Shape&#10;&#10;Description automatically generated with low confidence"/>
          <p:cNvSpPr/>
          <p:nvPr/>
        </p:nvSpPr>
        <p:spPr>
          <a:xfrm>
            <a:off x="0" y="0"/>
            <a:ext cx="9144000" cy="5143500"/>
          </a:xfrm>
          <a:prstGeom prst="rect">
            <a:avLst/>
          </a:prstGeom>
          <a:solidFill>
            <a:srgbClr val="FFFFFF"/>
          </a:solidFill>
          <a:ln>
            <a:noFill/>
          </a:ln>
        </p:spPr>
      </p:sp>
      <p:sp>
        <p:nvSpPr>
          <p:cNvPr id="207" name="Google Shape;207;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8" name="Google Shape;208;p240"/>
          <p:cNvSpPr>
            <a:spLocks noGrp="1"/>
          </p:cNvSpPr>
          <p:nvPr>
            <p:ph type="pic" idx="2"/>
          </p:nvPr>
        </p:nvSpPr>
        <p:spPr>
          <a:xfrm>
            <a:off x="-1" y="0"/>
            <a:ext cx="5312965" cy="5143494"/>
          </a:xfrm>
          <a:prstGeom prst="rect">
            <a:avLst/>
          </a:prstGeom>
          <a:noFill/>
          <a:ln>
            <a:noFill/>
          </a:ln>
        </p:spPr>
      </p:sp>
      <p:sp>
        <p:nvSpPr>
          <p:cNvPr id="209" name="Google Shape;209;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0" name="Google Shape;210;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13" name="Google Shape;213;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14" name="Google Shape;214;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6" name="Google Shape;216;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7" name="Google Shape;217;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8" name="Google Shape;218;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2" name="Google Shape;222;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30" name="Google Shape;230;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2964623"/>
            <a:chOff x="270520" y="1140367"/>
            <a:chExt cx="175260" cy="2964623"/>
          </a:xfrm>
        </p:grpSpPr>
        <p:grpSp>
          <p:nvGrpSpPr>
            <p:cNvPr id="20" name="Google Shape;20;p216"/>
            <p:cNvGrpSpPr/>
            <p:nvPr/>
          </p:nvGrpSpPr>
          <p:grpSpPr>
            <a:xfrm>
              <a:off x="270520" y="2780648"/>
              <a:ext cx="175260" cy="1324342"/>
              <a:chOff x="129115" y="2837210"/>
              <a:chExt cx="175260" cy="1324342"/>
            </a:xfrm>
          </p:grpSpPr>
          <p:sp>
            <p:nvSpPr>
              <p:cNvPr id="21" name="Google Shape;21;p216"/>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1310953"/>
              <a:chOff x="129115" y="1196929"/>
              <a:chExt cx="175260" cy="1310953"/>
            </a:xfrm>
          </p:grpSpPr>
          <p:cxnSp>
            <p:nvCxnSpPr>
              <p:cNvPr id="24" name="Google Shape;24;p216"/>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26" name="Google Shape;26;p216"/>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outcome</a:t>
            </a:r>
            <a:endParaRPr lang="en-US" sz="1400" b="1" i="0" u="none" strike="noStrike" cap="none">
              <a:solidFill>
                <a:schemeClr val="lt2"/>
              </a:solidFill>
              <a:latin typeface="Public Sans"/>
              <a:ea typeface="Public Sans"/>
              <a:cs typeface="Public Sans"/>
              <a:sym typeface="Public Sans"/>
            </a:endParaRPr>
          </a:p>
        </p:txBody>
      </p:sp>
      <p:sp>
        <p:nvSpPr>
          <p:cNvPr id="27" name="Google Shape;27;p216"/>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-1</a:t>
            </a:r>
            <a:endParaRPr lang="en-US" sz="1400" b="1" i="0" u="none" strike="noStrike" cap="none">
              <a:solidFill>
                <a:schemeClr val="dk2"/>
              </a:solidFill>
              <a:latin typeface="Public Sans"/>
              <a:ea typeface="Public Sans"/>
              <a:cs typeface="Public Sans"/>
              <a:sym typeface="Public Sans"/>
            </a:endParaRPr>
          </a:p>
        </p:txBody>
      </p:sp>
      <p:sp>
        <p:nvSpPr>
          <p:cNvPr id="28" name="Google Shape;28;p216"/>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2" name="Google Shape;242;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3"/>
        <p:cNvGrpSpPr/>
        <p:nvPr/>
      </p:nvGrpSpPr>
      <p:grpSpPr>
        <a:xfrm>
          <a:off x="0" y="0"/>
          <a:ext cx="0" cy="0"/>
          <a:chOff x="0" y="0"/>
          <a:chExt cx="0" cy="0"/>
        </a:xfrm>
      </p:grpSpPr>
      <p:pic>
        <p:nvPicPr>
          <p:cNvPr id="244" name="Google Shape;244;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45" name="Google Shape;245;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6"/>
        <p:cNvGrpSpPr/>
        <p:nvPr/>
      </p:nvGrpSpPr>
      <p:grpSpPr>
        <a:xfrm>
          <a:off x="0" y="0"/>
          <a:ext cx="0" cy="0"/>
          <a:chOff x="0" y="0"/>
          <a:chExt cx="0" cy="0"/>
        </a:xfrm>
      </p:grpSpPr>
      <p:pic>
        <p:nvPicPr>
          <p:cNvPr id="247" name="Google Shape;247;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48" name="Google Shape;248;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9"/>
        <p:cNvGrpSpPr/>
        <p:nvPr/>
      </p:nvGrpSpPr>
      <p:grpSpPr>
        <a:xfrm>
          <a:off x="0" y="0"/>
          <a:ext cx="0" cy="0"/>
          <a:chOff x="0" y="0"/>
          <a:chExt cx="0" cy="0"/>
        </a:xfrm>
      </p:grpSpPr>
      <p:pic>
        <p:nvPicPr>
          <p:cNvPr id="250" name="Google Shape;250;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51" name="Google Shape;251;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52" name="Google Shape;252;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3"/>
        <p:cNvGrpSpPr/>
        <p:nvPr/>
      </p:nvGrpSpPr>
      <p:grpSpPr>
        <a:xfrm>
          <a:off x="0" y="0"/>
          <a:ext cx="0" cy="0"/>
          <a:chOff x="0" y="0"/>
          <a:chExt cx="0" cy="0"/>
        </a:xfrm>
      </p:grpSpPr>
      <p:pic>
        <p:nvPicPr>
          <p:cNvPr id="254" name="Google Shape;254;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6" name="Google Shape;256;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9" name="Google Shape;259;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1" name="Google Shape;261;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2" name="Google Shape;262;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3" name="Google Shape;263;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4" name="Google Shape;264;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5"/>
        <p:cNvGrpSpPr/>
        <p:nvPr/>
      </p:nvGrpSpPr>
      <p:grpSpPr>
        <a:xfrm>
          <a:off x="0" y="0"/>
          <a:ext cx="0" cy="0"/>
          <a:chOff x="0" y="0"/>
          <a:chExt cx="0" cy="0"/>
        </a:xfrm>
      </p:grpSpPr>
      <p:pic>
        <p:nvPicPr>
          <p:cNvPr id="266" name="Google Shape;266;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8" name="Google Shape;268;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1" name="Google Shape;271;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3" name="Google Shape;273;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4" name="Google Shape;274;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5" name="Google Shape;275;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6" name="Google Shape;276;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7"/>
        <p:cNvGrpSpPr/>
        <p:nvPr/>
      </p:nvGrpSpPr>
      <p:grpSpPr>
        <a:xfrm>
          <a:off x="0" y="0"/>
          <a:ext cx="0" cy="0"/>
          <a:chOff x="0" y="0"/>
          <a:chExt cx="0" cy="0"/>
        </a:xfrm>
      </p:grpSpPr>
      <p:pic>
        <p:nvPicPr>
          <p:cNvPr id="278" name="Google Shape;278;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79" name="Google Shape;279;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4" name="Google Shape;284;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9" name="Google Shape;289;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90" name="Google Shape;290;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1" name="Google Shape;291;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2" name="Google Shape;292;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3" name="Google Shape;293;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4" name="Google Shape;294;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5" name="Google Shape;295;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6"/>
        <p:cNvGrpSpPr/>
        <p:nvPr/>
      </p:nvGrpSpPr>
      <p:grpSpPr>
        <a:xfrm>
          <a:off x="0" y="0"/>
          <a:ext cx="0" cy="0"/>
          <a:chOff x="0" y="0"/>
          <a:chExt cx="0" cy="0"/>
        </a:xfrm>
      </p:grpSpPr>
      <p:pic>
        <p:nvPicPr>
          <p:cNvPr id="297" name="Google Shape;297;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9" name="Google Shape;299;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1" name="Google Shape;301;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2" name="Google Shape;302;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3" name="Google Shape;303;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5" name="Google Shape;305;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6" name="Google Shape;306;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7" name="Google Shape;307;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 name="Google Shape;310;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 name="Google Shape;311;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12"/>
        <p:cNvGrpSpPr/>
        <p:nvPr/>
      </p:nvGrpSpPr>
      <p:grpSpPr>
        <a:xfrm>
          <a:off x="0" y="0"/>
          <a:ext cx="0" cy="0"/>
          <a:chOff x="0" y="0"/>
          <a:chExt cx="0" cy="0"/>
        </a:xfrm>
      </p:grpSpPr>
      <p:pic>
        <p:nvPicPr>
          <p:cNvPr id="313" name="Google Shape;313;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20" name="Google Shape;320;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1" name="Google Shape;321;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2" name="Google Shape;322;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3" name="Google Shape;323;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4" name="Google Shape;324;p251"/>
          <p:cNvSpPr>
            <a:spLocks noGrp="1"/>
          </p:cNvSpPr>
          <p:nvPr>
            <p:ph type="pic" idx="5"/>
          </p:nvPr>
        </p:nvSpPr>
        <p:spPr>
          <a:xfrm>
            <a:off x="1460973" y="2631002"/>
            <a:ext cx="539010" cy="538720"/>
          </a:xfrm>
          <a:prstGeom prst="rect">
            <a:avLst/>
          </a:prstGeom>
          <a:noFill/>
          <a:ln>
            <a:noFill/>
          </a:ln>
        </p:spPr>
      </p:sp>
      <p:sp>
        <p:nvSpPr>
          <p:cNvPr id="325" name="Google Shape;325;p251"/>
          <p:cNvSpPr>
            <a:spLocks noGrp="1"/>
          </p:cNvSpPr>
          <p:nvPr>
            <p:ph type="pic" idx="6"/>
          </p:nvPr>
        </p:nvSpPr>
        <p:spPr>
          <a:xfrm>
            <a:off x="4302493" y="2631002"/>
            <a:ext cx="539010" cy="538720"/>
          </a:xfrm>
          <a:prstGeom prst="rect">
            <a:avLst/>
          </a:prstGeom>
          <a:noFill/>
          <a:ln>
            <a:noFill/>
          </a:ln>
        </p:spPr>
      </p:sp>
      <p:sp>
        <p:nvSpPr>
          <p:cNvPr id="326" name="Google Shape;326;p251"/>
          <p:cNvSpPr>
            <a:spLocks noGrp="1"/>
          </p:cNvSpPr>
          <p:nvPr>
            <p:ph type="pic" idx="7"/>
          </p:nvPr>
        </p:nvSpPr>
        <p:spPr>
          <a:xfrm>
            <a:off x="7144013" y="2631002"/>
            <a:ext cx="539010" cy="538720"/>
          </a:xfrm>
          <a:prstGeom prst="rect">
            <a:avLst/>
          </a:prstGeom>
          <a:noFill/>
          <a:ln>
            <a:noFill/>
          </a:ln>
        </p:spPr>
      </p:sp>
      <p:sp>
        <p:nvSpPr>
          <p:cNvPr id="327" name="Google Shape;327;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8" name="Google Shape;328;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9"/>
        <p:cNvGrpSpPr/>
        <p:nvPr/>
      </p:nvGrpSpPr>
      <p:grpSpPr>
        <a:xfrm>
          <a:off x="0" y="0"/>
          <a:ext cx="0" cy="0"/>
          <a:chOff x="0" y="0"/>
          <a:chExt cx="0" cy="0"/>
        </a:xfrm>
      </p:grpSpPr>
      <p:pic>
        <p:nvPicPr>
          <p:cNvPr id="330" name="Google Shape;330;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37" name="Google Shape;337;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8" name="Google Shape;338;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9" name="Google Shape;339;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0" name="Google Shape;340;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1" name="Google Shape;341;p252"/>
          <p:cNvSpPr>
            <a:spLocks noGrp="1"/>
          </p:cNvSpPr>
          <p:nvPr>
            <p:ph type="pic" idx="5"/>
          </p:nvPr>
        </p:nvSpPr>
        <p:spPr>
          <a:xfrm>
            <a:off x="1460973" y="2631002"/>
            <a:ext cx="539010" cy="538720"/>
          </a:xfrm>
          <a:prstGeom prst="rect">
            <a:avLst/>
          </a:prstGeom>
          <a:noFill/>
          <a:ln>
            <a:noFill/>
          </a:ln>
        </p:spPr>
      </p:sp>
      <p:sp>
        <p:nvSpPr>
          <p:cNvPr id="342" name="Google Shape;342;p252"/>
          <p:cNvSpPr>
            <a:spLocks noGrp="1"/>
          </p:cNvSpPr>
          <p:nvPr>
            <p:ph type="pic" idx="6"/>
          </p:nvPr>
        </p:nvSpPr>
        <p:spPr>
          <a:xfrm>
            <a:off x="4302493" y="2631002"/>
            <a:ext cx="539010" cy="538720"/>
          </a:xfrm>
          <a:prstGeom prst="rect">
            <a:avLst/>
          </a:prstGeom>
          <a:noFill/>
          <a:ln>
            <a:noFill/>
          </a:ln>
        </p:spPr>
      </p:sp>
      <p:sp>
        <p:nvSpPr>
          <p:cNvPr id="343" name="Google Shape;343;p252"/>
          <p:cNvSpPr>
            <a:spLocks noGrp="1"/>
          </p:cNvSpPr>
          <p:nvPr>
            <p:ph type="pic" idx="7"/>
          </p:nvPr>
        </p:nvSpPr>
        <p:spPr>
          <a:xfrm>
            <a:off x="7144013" y="2631002"/>
            <a:ext cx="539010" cy="538720"/>
          </a:xfrm>
          <a:prstGeom prst="rect">
            <a:avLst/>
          </a:prstGeom>
          <a:noFill/>
          <a:ln>
            <a:noFill/>
          </a:ln>
        </p:spPr>
      </p:sp>
      <p:sp>
        <p:nvSpPr>
          <p:cNvPr id="344" name="Google Shape;344;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5" name="Google Shape;345;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9"/>
        <p:cNvGrpSpPr/>
        <p:nvPr/>
      </p:nvGrpSpPr>
      <p:grpSpPr>
        <a:xfrm>
          <a:off x="0" y="0"/>
          <a:ext cx="0" cy="0"/>
          <a:chOff x="0" y="0"/>
          <a:chExt cx="0" cy="0"/>
        </a:xfrm>
      </p:grpSpPr>
      <p:pic>
        <p:nvPicPr>
          <p:cNvPr id="30" name="Google Shape;30;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31" name="Google Shape;31;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32" name="Google Shape;32;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33" name="Google Shape;33;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34" name="Google Shape;34;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 name="Google Shape;35;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 name="Google Shape;36;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6"/>
        <p:cNvGrpSpPr/>
        <p:nvPr/>
      </p:nvGrpSpPr>
      <p:grpSpPr>
        <a:xfrm>
          <a:off x="0" y="0"/>
          <a:ext cx="0" cy="0"/>
          <a:chOff x="0" y="0"/>
          <a:chExt cx="0" cy="0"/>
        </a:xfrm>
      </p:grpSpPr>
      <p:pic>
        <p:nvPicPr>
          <p:cNvPr id="347" name="Google Shape;347;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54" name="Google Shape;354;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5" name="Google Shape;355;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6" name="Google Shape;356;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7" name="Google Shape;357;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8" name="Google Shape;358;p253"/>
          <p:cNvSpPr>
            <a:spLocks noGrp="1"/>
          </p:cNvSpPr>
          <p:nvPr>
            <p:ph type="pic" idx="5"/>
          </p:nvPr>
        </p:nvSpPr>
        <p:spPr>
          <a:xfrm>
            <a:off x="1460973" y="2631002"/>
            <a:ext cx="539010" cy="538720"/>
          </a:xfrm>
          <a:prstGeom prst="rect">
            <a:avLst/>
          </a:prstGeom>
          <a:noFill/>
          <a:ln>
            <a:noFill/>
          </a:ln>
        </p:spPr>
      </p:sp>
      <p:sp>
        <p:nvSpPr>
          <p:cNvPr id="359" name="Google Shape;359;p253"/>
          <p:cNvSpPr>
            <a:spLocks noGrp="1"/>
          </p:cNvSpPr>
          <p:nvPr>
            <p:ph type="pic" idx="6"/>
          </p:nvPr>
        </p:nvSpPr>
        <p:spPr>
          <a:xfrm>
            <a:off x="4302493" y="2631002"/>
            <a:ext cx="539010" cy="538720"/>
          </a:xfrm>
          <a:prstGeom prst="rect">
            <a:avLst/>
          </a:prstGeom>
          <a:noFill/>
          <a:ln>
            <a:noFill/>
          </a:ln>
        </p:spPr>
      </p:sp>
      <p:sp>
        <p:nvSpPr>
          <p:cNvPr id="360" name="Google Shape;360;p253"/>
          <p:cNvSpPr>
            <a:spLocks noGrp="1"/>
          </p:cNvSpPr>
          <p:nvPr>
            <p:ph type="pic" idx="7"/>
          </p:nvPr>
        </p:nvSpPr>
        <p:spPr>
          <a:xfrm>
            <a:off x="7144013" y="2631002"/>
            <a:ext cx="539010" cy="538720"/>
          </a:xfrm>
          <a:prstGeom prst="rect">
            <a:avLst/>
          </a:prstGeom>
          <a:noFill/>
          <a:ln>
            <a:noFill/>
          </a:ln>
        </p:spPr>
      </p:sp>
      <p:sp>
        <p:nvSpPr>
          <p:cNvPr id="361" name="Google Shape;361;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2" name="Google Shape;362;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3"/>
        <p:cNvGrpSpPr/>
        <p:nvPr/>
      </p:nvGrpSpPr>
      <p:grpSpPr>
        <a:xfrm>
          <a:off x="0" y="0"/>
          <a:ext cx="0" cy="0"/>
          <a:chOff x="0" y="0"/>
          <a:chExt cx="0" cy="0"/>
        </a:xfrm>
      </p:grpSpPr>
      <p:pic>
        <p:nvPicPr>
          <p:cNvPr id="364" name="Google Shape;364;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1" name="Google Shape;371;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2" name="Google Shape;372;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3" name="Google Shape;373;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4" name="Google Shape;374;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5" name="Google Shape;375;p254"/>
          <p:cNvSpPr>
            <a:spLocks noGrp="1"/>
          </p:cNvSpPr>
          <p:nvPr>
            <p:ph type="pic" idx="5"/>
          </p:nvPr>
        </p:nvSpPr>
        <p:spPr>
          <a:xfrm>
            <a:off x="1460973" y="2631002"/>
            <a:ext cx="539010" cy="538720"/>
          </a:xfrm>
          <a:prstGeom prst="rect">
            <a:avLst/>
          </a:prstGeom>
          <a:noFill/>
          <a:ln>
            <a:noFill/>
          </a:ln>
        </p:spPr>
      </p:sp>
      <p:sp>
        <p:nvSpPr>
          <p:cNvPr id="376" name="Google Shape;376;p254"/>
          <p:cNvSpPr>
            <a:spLocks noGrp="1"/>
          </p:cNvSpPr>
          <p:nvPr>
            <p:ph type="pic" idx="6"/>
          </p:nvPr>
        </p:nvSpPr>
        <p:spPr>
          <a:xfrm>
            <a:off x="4302493" y="2631002"/>
            <a:ext cx="539010" cy="538720"/>
          </a:xfrm>
          <a:prstGeom prst="rect">
            <a:avLst/>
          </a:prstGeom>
          <a:noFill/>
          <a:ln>
            <a:noFill/>
          </a:ln>
        </p:spPr>
      </p:sp>
      <p:sp>
        <p:nvSpPr>
          <p:cNvPr id="377" name="Google Shape;377;p254"/>
          <p:cNvSpPr>
            <a:spLocks noGrp="1"/>
          </p:cNvSpPr>
          <p:nvPr>
            <p:ph type="pic" idx="7"/>
          </p:nvPr>
        </p:nvSpPr>
        <p:spPr>
          <a:xfrm>
            <a:off x="7144013" y="2631002"/>
            <a:ext cx="539010" cy="538720"/>
          </a:xfrm>
          <a:prstGeom prst="rect">
            <a:avLst/>
          </a:prstGeom>
          <a:noFill/>
          <a:ln>
            <a:noFill/>
          </a:ln>
        </p:spPr>
      </p:sp>
      <p:sp>
        <p:nvSpPr>
          <p:cNvPr id="378" name="Google Shape;378;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9" name="Google Shape;379;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0"/>
        <p:cNvGrpSpPr/>
        <p:nvPr/>
      </p:nvGrpSpPr>
      <p:grpSpPr>
        <a:xfrm>
          <a:off x="0" y="0"/>
          <a:ext cx="0" cy="0"/>
          <a:chOff x="0" y="0"/>
          <a:chExt cx="0" cy="0"/>
        </a:xfrm>
      </p:grpSpPr>
      <p:pic>
        <p:nvPicPr>
          <p:cNvPr id="381" name="Google Shape;381;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83" name="Google Shape;383;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4" name="Google Shape;384;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5" name="Google Shape;385;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6" name="Google Shape;386;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7" name="Google Shape;387;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8" name="Google Shape;388;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9" name="Google Shape;389;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0" name="Google Shape;390;p255"/>
          <p:cNvSpPr>
            <a:spLocks noGrp="1"/>
          </p:cNvSpPr>
          <p:nvPr>
            <p:ph type="pic" idx="4"/>
          </p:nvPr>
        </p:nvSpPr>
        <p:spPr>
          <a:xfrm>
            <a:off x="1324089" y="1830915"/>
            <a:ext cx="482600" cy="482600"/>
          </a:xfrm>
          <a:prstGeom prst="rect">
            <a:avLst/>
          </a:prstGeom>
          <a:noFill/>
          <a:ln>
            <a:noFill/>
          </a:ln>
        </p:spPr>
      </p:sp>
      <p:sp>
        <p:nvSpPr>
          <p:cNvPr id="391" name="Google Shape;391;p255"/>
          <p:cNvSpPr>
            <a:spLocks noGrp="1"/>
          </p:cNvSpPr>
          <p:nvPr>
            <p:ph type="pic" idx="5"/>
          </p:nvPr>
        </p:nvSpPr>
        <p:spPr>
          <a:xfrm>
            <a:off x="4330701" y="1830915"/>
            <a:ext cx="482600" cy="482600"/>
          </a:xfrm>
          <a:prstGeom prst="rect">
            <a:avLst/>
          </a:prstGeom>
          <a:noFill/>
          <a:ln>
            <a:noFill/>
          </a:ln>
        </p:spPr>
      </p:sp>
      <p:sp>
        <p:nvSpPr>
          <p:cNvPr id="392" name="Google Shape;392;p255"/>
          <p:cNvSpPr>
            <a:spLocks noGrp="1"/>
          </p:cNvSpPr>
          <p:nvPr>
            <p:ph type="pic" idx="6"/>
          </p:nvPr>
        </p:nvSpPr>
        <p:spPr>
          <a:xfrm>
            <a:off x="7337312" y="1830915"/>
            <a:ext cx="482600" cy="482600"/>
          </a:xfrm>
          <a:prstGeom prst="rect">
            <a:avLst/>
          </a:prstGeom>
          <a:noFill/>
          <a:ln>
            <a:noFill/>
          </a:ln>
        </p:spPr>
      </p:sp>
      <p:sp>
        <p:nvSpPr>
          <p:cNvPr id="393" name="Google Shape;393;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4" name="Google Shape;394;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5" name="Google Shape;395;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6" name="Google Shape;396;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7" name="Google Shape;397;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8"/>
        <p:cNvGrpSpPr/>
        <p:nvPr/>
      </p:nvGrpSpPr>
      <p:grpSpPr>
        <a:xfrm>
          <a:off x="0" y="0"/>
          <a:ext cx="0" cy="0"/>
          <a:chOff x="0" y="0"/>
          <a:chExt cx="0" cy="0"/>
        </a:xfrm>
      </p:grpSpPr>
      <p:pic>
        <p:nvPicPr>
          <p:cNvPr id="399" name="Google Shape;399;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1" name="Google Shape;401;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02" name="Google Shape;402;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3" name="Google Shape;403;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4" name="Google Shape;404;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5" name="Google Shape;405;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6" name="Google Shape;406;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7" name="Google Shape;407;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8" name="Google Shape;408;p256"/>
          <p:cNvSpPr>
            <a:spLocks noGrp="1"/>
          </p:cNvSpPr>
          <p:nvPr>
            <p:ph type="pic" idx="4"/>
          </p:nvPr>
        </p:nvSpPr>
        <p:spPr>
          <a:xfrm>
            <a:off x="1324089" y="1830915"/>
            <a:ext cx="482600" cy="482600"/>
          </a:xfrm>
          <a:prstGeom prst="rect">
            <a:avLst/>
          </a:prstGeom>
          <a:noFill/>
          <a:ln>
            <a:noFill/>
          </a:ln>
        </p:spPr>
      </p:sp>
      <p:sp>
        <p:nvSpPr>
          <p:cNvPr id="409" name="Google Shape;409;p256"/>
          <p:cNvSpPr>
            <a:spLocks noGrp="1"/>
          </p:cNvSpPr>
          <p:nvPr>
            <p:ph type="pic" idx="5"/>
          </p:nvPr>
        </p:nvSpPr>
        <p:spPr>
          <a:xfrm>
            <a:off x="4330701" y="1830915"/>
            <a:ext cx="482600" cy="482600"/>
          </a:xfrm>
          <a:prstGeom prst="rect">
            <a:avLst/>
          </a:prstGeom>
          <a:noFill/>
          <a:ln>
            <a:noFill/>
          </a:ln>
        </p:spPr>
      </p:sp>
      <p:sp>
        <p:nvSpPr>
          <p:cNvPr id="410" name="Google Shape;410;p256"/>
          <p:cNvSpPr>
            <a:spLocks noGrp="1"/>
          </p:cNvSpPr>
          <p:nvPr>
            <p:ph type="pic" idx="6"/>
          </p:nvPr>
        </p:nvSpPr>
        <p:spPr>
          <a:xfrm>
            <a:off x="7337312" y="1830915"/>
            <a:ext cx="482600" cy="482600"/>
          </a:xfrm>
          <a:prstGeom prst="rect">
            <a:avLst/>
          </a:prstGeom>
          <a:noFill/>
          <a:ln>
            <a:noFill/>
          </a:ln>
        </p:spPr>
      </p:sp>
      <p:sp>
        <p:nvSpPr>
          <p:cNvPr id="411" name="Google Shape;411;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2" name="Google Shape;412;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3" name="Google Shape;413;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4" name="Google Shape;414;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5" name="Google Shape;415;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6"/>
        <p:cNvGrpSpPr/>
        <p:nvPr/>
      </p:nvGrpSpPr>
      <p:grpSpPr>
        <a:xfrm>
          <a:off x="0" y="0"/>
          <a:ext cx="0" cy="0"/>
          <a:chOff x="0" y="0"/>
          <a:chExt cx="0" cy="0"/>
        </a:xfrm>
      </p:grpSpPr>
      <p:pic>
        <p:nvPicPr>
          <p:cNvPr id="417" name="Google Shape;417;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3" name="Google Shape;423;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lang="en-US" sz="1400" b="1" i="0" u="none" strike="noStrike" cap="none">
                  <a:solidFill>
                    <a:schemeClr val="dk1"/>
                  </a:solidFill>
                  <a:latin typeface="Public Sans"/>
                  <a:ea typeface="Public Sans"/>
                  <a:cs typeface="Public Sans"/>
                  <a:sym typeface="Public Sans"/>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7" name="Google Shape;427;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lang="en-US" sz="1400" b="1" i="0" u="none" strike="noStrike" cap="none">
                  <a:solidFill>
                    <a:schemeClr val="dk1"/>
                  </a:solidFill>
                  <a:latin typeface="Public Sans"/>
                  <a:ea typeface="Public Sans"/>
                  <a:cs typeface="Public Sans"/>
                  <a:sym typeface="Public Sans"/>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lang="en-US" sz="1400" b="1" i="0" u="none" strike="noStrike" cap="none">
                  <a:solidFill>
                    <a:schemeClr val="dk1"/>
                  </a:solidFill>
                  <a:latin typeface="Public Sans"/>
                  <a:ea typeface="Public Sans"/>
                  <a:cs typeface="Public Sans"/>
                  <a:sym typeface="Public Sans"/>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lang="en-US" sz="1400" b="1" i="0" u="none" strike="noStrike" cap="none">
                  <a:solidFill>
                    <a:schemeClr val="dk1"/>
                  </a:solidFill>
                  <a:latin typeface="Public Sans"/>
                  <a:ea typeface="Public Sans"/>
                  <a:cs typeface="Public Sans"/>
                  <a:sym typeface="Public Sans"/>
                </a:endParaRPr>
              </a:p>
            </p:txBody>
          </p:sp>
        </p:grpSp>
      </p:grpSp>
      <p:sp>
        <p:nvSpPr>
          <p:cNvPr id="436" name="Google Shape;436;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7" name="Google Shape;437;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8" name="Google Shape;438;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9" name="Google Shape;439;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0" name="Google Shape;440;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1" name="Google Shape;441;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2" name="Google Shape;442;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3" name="Google Shape;443;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4" name="Google Shape;444;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5" name="Google Shape;445;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6"/>
        <p:cNvGrpSpPr/>
        <p:nvPr/>
      </p:nvGrpSpPr>
      <p:grpSpPr>
        <a:xfrm>
          <a:off x="0" y="0"/>
          <a:ext cx="0" cy="0"/>
          <a:chOff x="0" y="0"/>
          <a:chExt cx="0" cy="0"/>
        </a:xfrm>
      </p:grpSpPr>
      <p:pic>
        <p:nvPicPr>
          <p:cNvPr id="447" name="Google Shape;447;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0" name="Google Shape;450;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3" name="Google Shape;453;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9" name="Google Shape;459;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60" name="Google Shape;460;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1" name="Google Shape;461;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2" name="Google Shape;462;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3" name="Google Shape;463;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4" name="Google Shape;464;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5" name="Google Shape;465;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6" name="Google Shape;466;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7" name="Google Shape;467;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8" name="Google Shape;468;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9" name="Google Shape;469;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0"/>
        <p:cNvGrpSpPr/>
        <p:nvPr/>
      </p:nvGrpSpPr>
      <p:grpSpPr>
        <a:xfrm>
          <a:off x="0" y="0"/>
          <a:ext cx="0" cy="0"/>
          <a:chOff x="0" y="0"/>
          <a:chExt cx="0" cy="0"/>
        </a:xfrm>
      </p:grpSpPr>
      <p:pic>
        <p:nvPicPr>
          <p:cNvPr id="471" name="Google Shape;471;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5" name="Google Shape;475;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8" name="Google Shape;478;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79" name="Google Shape;479;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lang="en-US" sz="1400" b="1" i="0" u="none" strike="noStrike" cap="none">
              <a:solidFill>
                <a:schemeClr val="lt2"/>
              </a:solidFill>
              <a:latin typeface="Public Sans"/>
              <a:ea typeface="Public Sans"/>
              <a:cs typeface="Public Sans"/>
              <a:sym typeface="Public Sans"/>
            </a:endParaRPr>
          </a:p>
        </p:txBody>
      </p:sp>
      <p:sp>
        <p:nvSpPr>
          <p:cNvPr id="480" name="Google Shape;480;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lang="en-US" sz="1400" b="1" i="0" u="none" strike="noStrike" cap="none">
              <a:solidFill>
                <a:schemeClr val="dk2"/>
              </a:solidFill>
              <a:latin typeface="Public Sans"/>
              <a:ea typeface="Public Sans"/>
              <a:cs typeface="Public Sans"/>
              <a:sym typeface="Public Sans"/>
            </a:endParaRPr>
          </a:p>
        </p:txBody>
      </p:sp>
      <p:sp>
        <p:nvSpPr>
          <p:cNvPr id="481" name="Google Shape;481;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3"/>
        <p:cNvGrpSpPr/>
        <p:nvPr/>
      </p:nvGrpSpPr>
      <p:grpSpPr>
        <a:xfrm>
          <a:off x="0" y="0"/>
          <a:ext cx="0" cy="0"/>
          <a:chOff x="0" y="0"/>
          <a:chExt cx="0" cy="0"/>
        </a:xfrm>
      </p:grpSpPr>
      <p:pic>
        <p:nvPicPr>
          <p:cNvPr id="484" name="Google Shape;484;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8" name="Google Shape;488;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1" name="Google Shape;491;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92" name="Google Shape;492;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3" name="Google Shape;493;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4" name="Google Shape;494;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5" name="Google Shape;495;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6"/>
        <p:cNvGrpSpPr/>
        <p:nvPr/>
      </p:nvGrpSpPr>
      <p:grpSpPr>
        <a:xfrm>
          <a:off x="0" y="0"/>
          <a:ext cx="0" cy="0"/>
          <a:chOff x="0" y="0"/>
          <a:chExt cx="0" cy="0"/>
        </a:xfrm>
      </p:grpSpPr>
      <p:pic>
        <p:nvPicPr>
          <p:cNvPr id="497" name="Google Shape;497;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1" name="Google Shape;501;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2" name="Google Shape;502;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3" name="Google Shape;503;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04" name="Google Shape;504;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5" name="Google Shape;505;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6" name="Google Shape;506;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7" name="Google Shape;507;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8" name="Google Shape;508;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9" name="Google Shape;509;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0"/>
        <p:cNvGrpSpPr/>
        <p:nvPr/>
      </p:nvGrpSpPr>
      <p:grpSpPr>
        <a:xfrm>
          <a:off x="0" y="0"/>
          <a:ext cx="0" cy="0"/>
          <a:chOff x="0" y="0"/>
          <a:chExt cx="0" cy="0"/>
        </a:xfrm>
      </p:grpSpPr>
      <p:pic>
        <p:nvPicPr>
          <p:cNvPr id="511" name="Google Shape;511;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6" name="Google Shape;516;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7" name="Google Shape;517;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8" name="Google Shape;518;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9" name="Google Shape;519;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0" name="Google Shape;520;p262"/>
          <p:cNvSpPr>
            <a:spLocks noGrp="1"/>
          </p:cNvSpPr>
          <p:nvPr>
            <p:ph type="pic" idx="5"/>
          </p:nvPr>
        </p:nvSpPr>
        <p:spPr>
          <a:xfrm>
            <a:off x="784630" y="1640956"/>
            <a:ext cx="931297" cy="930794"/>
          </a:xfrm>
          <a:prstGeom prst="rect">
            <a:avLst/>
          </a:prstGeom>
          <a:noFill/>
          <a:ln>
            <a:noFill/>
          </a:ln>
        </p:spPr>
      </p:sp>
      <p:sp>
        <p:nvSpPr>
          <p:cNvPr id="521" name="Google Shape;521;p262"/>
          <p:cNvSpPr>
            <a:spLocks noGrp="1"/>
          </p:cNvSpPr>
          <p:nvPr>
            <p:ph type="pic" idx="6"/>
          </p:nvPr>
        </p:nvSpPr>
        <p:spPr>
          <a:xfrm>
            <a:off x="5150215" y="1640956"/>
            <a:ext cx="931297" cy="930794"/>
          </a:xfrm>
          <a:prstGeom prst="rect">
            <a:avLst/>
          </a:prstGeom>
          <a:noFill/>
          <a:ln>
            <a:noFill/>
          </a:ln>
        </p:spPr>
      </p:sp>
      <p:sp>
        <p:nvSpPr>
          <p:cNvPr id="522" name="Google Shape;522;p262"/>
          <p:cNvSpPr>
            <a:spLocks noGrp="1"/>
          </p:cNvSpPr>
          <p:nvPr>
            <p:ph type="pic" idx="7"/>
          </p:nvPr>
        </p:nvSpPr>
        <p:spPr>
          <a:xfrm>
            <a:off x="784630" y="3302767"/>
            <a:ext cx="931297" cy="930794"/>
          </a:xfrm>
          <a:prstGeom prst="rect">
            <a:avLst/>
          </a:prstGeom>
          <a:noFill/>
          <a:ln>
            <a:noFill/>
          </a:ln>
        </p:spPr>
      </p:sp>
      <p:sp>
        <p:nvSpPr>
          <p:cNvPr id="523" name="Google Shape;523;p262"/>
          <p:cNvSpPr>
            <a:spLocks noGrp="1"/>
          </p:cNvSpPr>
          <p:nvPr>
            <p:ph type="pic" idx="8"/>
          </p:nvPr>
        </p:nvSpPr>
        <p:spPr>
          <a:xfrm>
            <a:off x="5150215" y="3302767"/>
            <a:ext cx="931297" cy="930794"/>
          </a:xfrm>
          <a:prstGeom prst="rect">
            <a:avLst/>
          </a:prstGeom>
          <a:noFill/>
          <a:ln>
            <a:noFill/>
          </a:ln>
        </p:spPr>
      </p:sp>
      <p:sp>
        <p:nvSpPr>
          <p:cNvPr id="524" name="Google Shape;524;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5" name="Google Shape;525;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7"/>
        <p:cNvGrpSpPr/>
        <p:nvPr/>
      </p:nvGrpSpPr>
      <p:grpSpPr>
        <a:xfrm>
          <a:off x="0" y="0"/>
          <a:ext cx="0" cy="0"/>
          <a:chOff x="0" y="0"/>
          <a:chExt cx="0" cy="0"/>
        </a:xfrm>
      </p:grpSpPr>
      <p:pic>
        <p:nvPicPr>
          <p:cNvPr id="38" name="Google Shape;38;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39" name="Google Shape;39;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6"/>
        <p:cNvGrpSpPr/>
        <p:nvPr/>
      </p:nvGrpSpPr>
      <p:grpSpPr>
        <a:xfrm>
          <a:off x="0" y="0"/>
          <a:ext cx="0" cy="0"/>
          <a:chOff x="0" y="0"/>
          <a:chExt cx="0" cy="0"/>
        </a:xfrm>
      </p:grpSpPr>
      <p:pic>
        <p:nvPicPr>
          <p:cNvPr id="527" name="Google Shape;527;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34" name="Google Shape;534;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5" name="Google Shape;535;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6" name="Google Shape;536;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7" name="Google Shape;537;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8" name="Google Shape;538;p263"/>
          <p:cNvSpPr>
            <a:spLocks noGrp="1"/>
          </p:cNvSpPr>
          <p:nvPr>
            <p:ph type="pic" idx="5"/>
          </p:nvPr>
        </p:nvSpPr>
        <p:spPr>
          <a:xfrm>
            <a:off x="1460973" y="2631002"/>
            <a:ext cx="539010" cy="538720"/>
          </a:xfrm>
          <a:prstGeom prst="rect">
            <a:avLst/>
          </a:prstGeom>
          <a:noFill/>
          <a:ln>
            <a:noFill/>
          </a:ln>
        </p:spPr>
      </p:sp>
      <p:sp>
        <p:nvSpPr>
          <p:cNvPr id="539" name="Google Shape;539;p263"/>
          <p:cNvSpPr>
            <a:spLocks noGrp="1"/>
          </p:cNvSpPr>
          <p:nvPr>
            <p:ph type="pic" idx="6"/>
          </p:nvPr>
        </p:nvSpPr>
        <p:spPr>
          <a:xfrm>
            <a:off x="4302493" y="2631002"/>
            <a:ext cx="539010" cy="538720"/>
          </a:xfrm>
          <a:prstGeom prst="rect">
            <a:avLst/>
          </a:prstGeom>
          <a:noFill/>
          <a:ln>
            <a:noFill/>
          </a:ln>
        </p:spPr>
      </p:sp>
      <p:sp>
        <p:nvSpPr>
          <p:cNvPr id="540" name="Google Shape;540;p263"/>
          <p:cNvSpPr>
            <a:spLocks noGrp="1"/>
          </p:cNvSpPr>
          <p:nvPr>
            <p:ph type="pic" idx="7"/>
          </p:nvPr>
        </p:nvSpPr>
        <p:spPr>
          <a:xfrm>
            <a:off x="7144013" y="2631002"/>
            <a:ext cx="539010" cy="538720"/>
          </a:xfrm>
          <a:prstGeom prst="rect">
            <a:avLst/>
          </a:prstGeom>
          <a:noFill/>
          <a:ln>
            <a:noFill/>
          </a:ln>
        </p:spPr>
      </p:sp>
      <p:sp>
        <p:nvSpPr>
          <p:cNvPr id="541" name="Google Shape;541;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2" name="Google Shape;542;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50" name="Google Shape;550;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1" name="Google Shape;551;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2" name="Google Shape;552;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3" name="Google Shape;553;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4" name="Google Shape;554;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5" name="Google Shape;555;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6" name="Google Shape;556;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7" name="Google Shape;557;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8" name="Google Shape;558;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9" name="Google Shape;559;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0" name="Google Shape;560;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1" name="Google Shape;561;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2" name="Google Shape;562;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0" name="Google Shape;570;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1" name="Google Shape;571;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2" name="Google Shape;572;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3" name="Google Shape;573;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4" name="Google Shape;574;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5" name="Google Shape;575;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6" name="Google Shape;576;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7" name="Google Shape;577;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8" name="Google Shape;578;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9" name="Google Shape;579;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0" name="Google Shape;580;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1" name="Google Shape;581;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2" name="Google Shape;582;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3"/>
        <p:cNvGrpSpPr/>
        <p:nvPr/>
      </p:nvGrpSpPr>
      <p:grpSpPr>
        <a:xfrm>
          <a:off x="0" y="0"/>
          <a:ext cx="0" cy="0"/>
          <a:chOff x="0" y="0"/>
          <a:chExt cx="0" cy="0"/>
        </a:xfrm>
      </p:grpSpPr>
      <p:pic>
        <p:nvPicPr>
          <p:cNvPr id="584" name="Google Shape;584;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592" name="Google Shape;592;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3" name="Google Shape;593;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4" name="Google Shape;594;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5" name="Google Shape;595;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6" name="Google Shape;596;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7" name="Google Shape;597;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8"/>
        <p:cNvGrpSpPr/>
        <p:nvPr/>
      </p:nvGrpSpPr>
      <p:grpSpPr>
        <a:xfrm>
          <a:off x="0" y="0"/>
          <a:ext cx="0" cy="0"/>
          <a:chOff x="0" y="0"/>
          <a:chExt cx="0" cy="0"/>
        </a:xfrm>
      </p:grpSpPr>
      <p:pic>
        <p:nvPicPr>
          <p:cNvPr id="599" name="Google Shape;599;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7" name="Google Shape;607;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8" name="Google Shape;608;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9" name="Google Shape;609;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0" name="Google Shape;610;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1" name="Google Shape;611;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2" name="Google Shape;612;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3"/>
        <p:cNvGrpSpPr/>
        <p:nvPr/>
      </p:nvGrpSpPr>
      <p:grpSpPr>
        <a:xfrm>
          <a:off x="0" y="0"/>
          <a:ext cx="0" cy="0"/>
          <a:chOff x="0" y="0"/>
          <a:chExt cx="0" cy="0"/>
        </a:xfrm>
      </p:grpSpPr>
      <p:pic>
        <p:nvPicPr>
          <p:cNvPr id="614" name="Google Shape;614;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15" name="Google Shape;615;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6" name="Google Shape;616;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2" name="Google Shape;62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8" name="Google Shape;62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4" name="Google Shape;63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0" name="Google Shape;640;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7" name="Google Shape;647;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48" name="Google Shape;648;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49" name="Google Shape;649;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0" name="Google Shape;650;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1" name="Google Shape;651;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52"/>
        <p:cNvGrpSpPr/>
        <p:nvPr/>
      </p:nvGrpSpPr>
      <p:grpSpPr>
        <a:xfrm>
          <a:off x="0" y="0"/>
          <a:ext cx="0" cy="0"/>
          <a:chOff x="0" y="0"/>
          <a:chExt cx="0" cy="0"/>
        </a:xfrm>
      </p:grpSpPr>
      <p:pic>
        <p:nvPicPr>
          <p:cNvPr id="653" name="Google Shape;653;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54" name="Google Shape;654;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5" name="Google Shape;655;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2" name="Google Shape;66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8" name="Google Shape;66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4" name="Google Shape;67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0" name="Google Shape;680;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7" name="Google Shape;687;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8" name="Google Shape;688;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9" name="Google Shape;689;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0" name="Google Shape;690;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1" name="Google Shape;691;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92"/>
        <p:cNvGrpSpPr/>
        <p:nvPr/>
      </p:nvGrpSpPr>
      <p:grpSpPr>
        <a:xfrm>
          <a:off x="0" y="0"/>
          <a:ext cx="0" cy="0"/>
          <a:chOff x="0" y="0"/>
          <a:chExt cx="0" cy="0"/>
        </a:xfrm>
      </p:grpSpPr>
      <p:pic>
        <p:nvPicPr>
          <p:cNvPr id="693" name="Google Shape;693;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94" name="Google Shape;694;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5" name="Google Shape;695;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96" name="Google Shape;696;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lang="en-US" sz="1300" b="0" i="0" u="none" strike="noStrike" cap="none">
              <a:solidFill>
                <a:schemeClr val="lt1"/>
              </a:solidFill>
              <a:latin typeface="Public Sans"/>
              <a:ea typeface="Public Sans"/>
              <a:cs typeface="Public Sans"/>
              <a:sym typeface="Public Sans"/>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lang="en-US" sz="1300" b="0" i="0" u="none" strike="noStrike" cap="none">
              <a:solidFill>
                <a:schemeClr val="lt1"/>
              </a:solidFill>
              <a:latin typeface="Public Sans"/>
              <a:ea typeface="Public Sans"/>
              <a:cs typeface="Public Sans"/>
              <a:sym typeface="Public Sans"/>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lang="en-US" sz="1300" b="0" i="0" u="none" strike="noStrike" cap="none">
              <a:solidFill>
                <a:schemeClr val="lt1"/>
              </a:solidFill>
              <a:latin typeface="Public Sans"/>
              <a:ea typeface="Public Sans"/>
              <a:cs typeface="Public Sans"/>
              <a:sym typeface="Public Sans"/>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lang="en-US" sz="1300" b="0" i="0" u="none" strike="noStrike" cap="none">
              <a:solidFill>
                <a:schemeClr val="lt1"/>
              </a:solidFill>
              <a:latin typeface="Public Sans"/>
              <a:ea typeface="Public Sans"/>
              <a:cs typeface="Public Sans"/>
              <a:sym typeface="Public Sans"/>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lang="en-US" sz="1300" b="0" i="0" u="none" strike="noStrike" cap="none">
              <a:solidFill>
                <a:schemeClr val="lt1"/>
              </a:solidFill>
              <a:latin typeface="Public Sans"/>
              <a:ea typeface="Public Sans"/>
              <a:cs typeface="Public Sans"/>
              <a:sym typeface="Public Sans"/>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lang="en-US" sz="1300" b="0" i="0" u="none" strike="noStrike" cap="none">
              <a:solidFill>
                <a:schemeClr val="lt1"/>
              </a:solidFill>
              <a:latin typeface="Public Sans"/>
              <a:ea typeface="Public Sans"/>
              <a:cs typeface="Public Sans"/>
              <a:sym typeface="Public Sans"/>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lang="en-US" sz="1300" b="0" i="0" u="none" strike="noStrike" cap="none">
              <a:solidFill>
                <a:schemeClr val="lt1"/>
              </a:solidFill>
              <a:latin typeface="Public Sans"/>
              <a:ea typeface="Public Sans"/>
              <a:cs typeface="Public Sans"/>
              <a:sym typeface="Public Sans"/>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lang="en-US" sz="1300" b="0" i="0" u="none" strike="noStrike" cap="none">
              <a:solidFill>
                <a:schemeClr val="lt1"/>
              </a:solidFill>
              <a:latin typeface="Public Sans"/>
              <a:ea typeface="Public Sans"/>
              <a:cs typeface="Public Sans"/>
              <a:sym typeface="Public Sans"/>
            </a:endParaRPr>
          </a:p>
        </p:txBody>
      </p:sp>
      <p:sp>
        <p:nvSpPr>
          <p:cNvPr id="705" name="Google Shape;705;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6" name="Google Shape;706;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7" name="Google Shape;707;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8" name="Google Shape;708;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9" name="Google Shape;709;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0" name="Google Shape;710;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1" name="Google Shape;711;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2" name="Google Shape;712;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3"/>
        <p:cNvGrpSpPr/>
        <p:nvPr/>
      </p:nvGrpSpPr>
      <p:grpSpPr>
        <a:xfrm>
          <a:off x="0" y="0"/>
          <a:ext cx="0" cy="0"/>
          <a:chOff x="0" y="0"/>
          <a:chExt cx="0" cy="0"/>
        </a:xfrm>
      </p:grpSpPr>
      <p:pic>
        <p:nvPicPr>
          <p:cNvPr id="714" name="Google Shape;714;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5" name="Google Shape;715;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6" name="Google Shape;716;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17" name="Google Shape;717;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lang="en-US" sz="1300" b="0" i="0" u="none" strike="noStrike" cap="none">
              <a:solidFill>
                <a:schemeClr val="lt1"/>
              </a:solidFill>
              <a:latin typeface="Public Sans"/>
              <a:ea typeface="Public Sans"/>
              <a:cs typeface="Public Sans"/>
              <a:sym typeface="Public Sans"/>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lang="en-US" sz="1300" b="0" i="0" u="none" strike="noStrike" cap="none">
              <a:solidFill>
                <a:schemeClr val="lt1"/>
              </a:solidFill>
              <a:latin typeface="Public Sans"/>
              <a:ea typeface="Public Sans"/>
              <a:cs typeface="Public Sans"/>
              <a:sym typeface="Public Sans"/>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lang="en-US" sz="1300" b="0" i="0" u="none" strike="noStrike" cap="none">
              <a:solidFill>
                <a:schemeClr val="lt1"/>
              </a:solidFill>
              <a:latin typeface="Public Sans"/>
              <a:ea typeface="Public Sans"/>
              <a:cs typeface="Public Sans"/>
              <a:sym typeface="Public Sans"/>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lang="en-US" sz="1300" b="0" i="0" u="none" strike="noStrike" cap="none">
              <a:solidFill>
                <a:schemeClr val="lt1"/>
              </a:solidFill>
              <a:latin typeface="Public Sans"/>
              <a:ea typeface="Public Sans"/>
              <a:cs typeface="Public Sans"/>
              <a:sym typeface="Public Sans"/>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lang="en-US" sz="1300" b="0" i="0" u="none" strike="noStrike" cap="none">
              <a:solidFill>
                <a:schemeClr val="lt1"/>
              </a:solidFill>
              <a:latin typeface="Public Sans"/>
              <a:ea typeface="Public Sans"/>
              <a:cs typeface="Public Sans"/>
              <a:sym typeface="Public Sans"/>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lang="en-US" sz="1300" b="0" i="0" u="none" strike="noStrike" cap="none">
              <a:solidFill>
                <a:schemeClr val="lt1"/>
              </a:solidFill>
              <a:latin typeface="Public Sans"/>
              <a:ea typeface="Public Sans"/>
              <a:cs typeface="Public Sans"/>
              <a:sym typeface="Public Sans"/>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lang="en-US" sz="1300" b="0" i="0" u="none" strike="noStrike" cap="none">
              <a:solidFill>
                <a:schemeClr val="lt1"/>
              </a:solidFill>
              <a:latin typeface="Public Sans"/>
              <a:ea typeface="Public Sans"/>
              <a:cs typeface="Public Sans"/>
              <a:sym typeface="Public Sans"/>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lang="en-US" sz="1300" b="0" i="0" u="none" strike="noStrike" cap="none">
              <a:solidFill>
                <a:schemeClr val="lt1"/>
              </a:solidFill>
              <a:latin typeface="Public Sans"/>
              <a:ea typeface="Public Sans"/>
              <a:cs typeface="Public Sans"/>
              <a:sym typeface="Public Sans"/>
            </a:endParaRPr>
          </a:p>
        </p:txBody>
      </p:sp>
      <p:sp>
        <p:nvSpPr>
          <p:cNvPr id="726" name="Google Shape;726;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7" name="Google Shape;727;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8" name="Google Shape;728;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9" name="Google Shape;729;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0" name="Google Shape;730;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1" name="Google Shape;731;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2" name="Google Shape;732;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3" name="Google Shape;733;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4"/>
        <p:cNvGrpSpPr/>
        <p:nvPr/>
      </p:nvGrpSpPr>
      <p:grpSpPr>
        <a:xfrm>
          <a:off x="0" y="0"/>
          <a:ext cx="0" cy="0"/>
          <a:chOff x="0" y="0"/>
          <a:chExt cx="0" cy="0"/>
        </a:xfrm>
      </p:grpSpPr>
      <p:pic>
        <p:nvPicPr>
          <p:cNvPr id="735" name="Google Shape;735;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6" name="Google Shape;736;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7" name="Google Shape;737;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38" name="Google Shape;738;p272"/>
          <p:cNvCxnSpPr>
            <a:stCxn id="73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9" name="Google Shape;739;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6" name="Google Shape;746;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7" name="Google Shape;747;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8" name="Google Shape;748;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9" name="Google Shape;749;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0" name="Google Shape;750;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1" name="Google Shape;751;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2" name="Google Shape;752;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42" name="Google Shape;42;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43" name="Google Shape;43;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 name="Google Shape;44;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 name="Google Shape;45;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 name="Google Shape;46;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3"/>
        <p:cNvGrpSpPr/>
        <p:nvPr/>
      </p:nvGrpSpPr>
      <p:grpSpPr>
        <a:xfrm>
          <a:off x="0" y="0"/>
          <a:ext cx="0" cy="0"/>
          <a:chOff x="0" y="0"/>
          <a:chExt cx="0" cy="0"/>
        </a:xfrm>
      </p:grpSpPr>
      <p:pic>
        <p:nvPicPr>
          <p:cNvPr id="754" name="Google Shape;754;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55" name="Google Shape;755;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6" name="Google Shape;756;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57" name="Google Shape;757;p273"/>
          <p:cNvCxnSpPr>
            <a:stCxn id="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8" name="Google Shape;758;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5" name="Google Shape;765;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6" name="Google Shape;766;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7" name="Google Shape;767;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8" name="Google Shape;768;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9" name="Google Shape;769;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0" name="Google Shape;770;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1" name="Google Shape;771;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72"/>
        <p:cNvGrpSpPr/>
        <p:nvPr/>
      </p:nvGrpSpPr>
      <p:grpSpPr>
        <a:xfrm>
          <a:off x="0" y="0"/>
          <a:ext cx="0" cy="0"/>
          <a:chOff x="0" y="0"/>
          <a:chExt cx="0" cy="0"/>
        </a:xfrm>
      </p:grpSpPr>
      <p:pic>
        <p:nvPicPr>
          <p:cNvPr id="773" name="Google Shape;773;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4" name="Google Shape;774;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5" name="Google Shape;775;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0" name="Google Shape;780;p274"/>
            <p:cNvCxnSpPr>
              <a:stCxn id="778" idx="6"/>
              <a:endCxn id="781"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2" name="Google Shape;782;p274"/>
            <p:cNvCxnSpPr>
              <a:stCxn id="778" idx="6"/>
              <a:endCxn id="783"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4" name="Google Shape;784;p274"/>
            <p:cNvCxnSpPr>
              <a:stCxn id="778" idx="6"/>
              <a:endCxn id="78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6" name="Google Shape;786;p274"/>
            <p:cNvCxnSpPr>
              <a:stCxn id="778" idx="6"/>
              <a:endCxn id="787"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8" name="Google Shape;788;p274"/>
            <p:cNvCxnSpPr>
              <a:stCxn id="778" idx="6"/>
              <a:endCxn id="78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90" name="Google Shape;790;p274"/>
            <p:cNvCxnSpPr>
              <a:stCxn id="778" idx="6"/>
              <a:endCxn id="791"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8" name="Google Shape;808;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09" name="Google Shape;809;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0" name="Google Shape;810;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1" name="Google Shape;811;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2" name="Google Shape;812;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3" name="Google Shape;813;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4" name="Google Shape;814;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5" name="Google Shape;815;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6"/>
        <p:cNvGrpSpPr/>
        <p:nvPr/>
      </p:nvGrpSpPr>
      <p:grpSpPr>
        <a:xfrm>
          <a:off x="0" y="0"/>
          <a:ext cx="0" cy="0"/>
          <a:chOff x="0" y="0"/>
          <a:chExt cx="0" cy="0"/>
        </a:xfrm>
      </p:grpSpPr>
      <p:pic>
        <p:nvPicPr>
          <p:cNvPr id="817" name="Google Shape;817;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18" name="Google Shape;818;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9" name="Google Shape;819;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4" name="Google Shape;824;p275"/>
            <p:cNvCxnSpPr>
              <a:stCxn id="822" idx="6"/>
              <a:endCxn id="825"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6" name="Google Shape;826;p275"/>
            <p:cNvCxnSpPr>
              <a:stCxn id="822" idx="6"/>
              <a:endCxn id="827"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8" name="Google Shape;828;p275"/>
            <p:cNvCxnSpPr>
              <a:stCxn id="822" idx="6"/>
              <a:endCxn id="82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0" name="Google Shape;830;p275"/>
            <p:cNvCxnSpPr>
              <a:stCxn id="822" idx="6"/>
              <a:endCxn id="83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2" name="Google Shape;832;p275"/>
            <p:cNvCxnSpPr>
              <a:stCxn id="822" idx="6"/>
              <a:endCxn id="83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4" name="Google Shape;834;p275"/>
            <p:cNvCxnSpPr>
              <a:stCxn id="822" idx="6"/>
              <a:endCxn id="835"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52" name="Google Shape;852;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3" name="Google Shape;853;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4" name="Google Shape;854;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5" name="Google Shape;855;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6" name="Google Shape;856;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7" name="Google Shape;857;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8" name="Google Shape;858;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9" name="Google Shape;859;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62" name="Google Shape;862;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63" name="Google Shape;863;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4" name="Google Shape;864;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9" name="Google Shape;869;p276"/>
            <p:cNvCxnSpPr>
              <a:stCxn id="867" idx="6"/>
              <a:endCxn id="87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1" name="Google Shape;871;p276"/>
            <p:cNvCxnSpPr>
              <a:stCxn id="867" idx="6"/>
              <a:endCxn id="872"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3" name="Google Shape;873;p276"/>
            <p:cNvCxnSpPr>
              <a:stCxn id="867" idx="6"/>
              <a:endCxn id="874"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5" name="Google Shape;875;p276"/>
            <p:cNvCxnSpPr>
              <a:stCxn id="867" idx="6"/>
              <a:endCxn id="87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7" name="Google Shape;877;p276"/>
            <p:cNvCxnSpPr>
              <a:stCxn id="867" idx="6"/>
              <a:endCxn id="878"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9" name="Google Shape;879;p276"/>
            <p:cNvCxnSpPr>
              <a:endCxn id="88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7" name="Google Shape;867;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lang="en-US" sz="900" b="1" i="1" u="none" strike="noStrike" cap="none">
                    <a:solidFill>
                      <a:schemeClr val="lt1"/>
                    </a:solidFill>
                    <a:latin typeface="Public Sans"/>
                    <a:ea typeface="Public Sans"/>
                    <a:cs typeface="Public Sans"/>
                    <a:sym typeface="Public Sans"/>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lang="en-US" sz="900" b="1" i="1" u="none" strike="noStrike" cap="none">
                    <a:solidFill>
                      <a:schemeClr val="lt1"/>
                    </a:solidFill>
                    <a:latin typeface="Public Sans"/>
                    <a:ea typeface="Public Sans"/>
                    <a:cs typeface="Public Sans"/>
                    <a:sym typeface="Public Sans"/>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lang="en-US" sz="900" b="1" i="1" u="none" strike="noStrike" cap="none">
                    <a:solidFill>
                      <a:schemeClr val="lt1"/>
                    </a:solidFill>
                    <a:latin typeface="Public Sans"/>
                    <a:ea typeface="Public Sans"/>
                    <a:cs typeface="Public Sans"/>
                    <a:sym typeface="Public Sans"/>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lang="en-US" sz="900" b="1" i="1" u="none" strike="noStrike" cap="none">
                    <a:solidFill>
                      <a:schemeClr val="lt1"/>
                    </a:solidFill>
                    <a:latin typeface="Public Sans"/>
                    <a:ea typeface="Public Sans"/>
                    <a:cs typeface="Public Sans"/>
                    <a:sym typeface="Public Sans"/>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lang="en-US" sz="900" b="1" i="1" u="none" strike="noStrike" cap="none">
                    <a:solidFill>
                      <a:schemeClr val="lt1"/>
                    </a:solidFill>
                    <a:latin typeface="Public Sans"/>
                    <a:ea typeface="Public Sans"/>
                    <a:cs typeface="Public Sans"/>
                    <a:sym typeface="Public Sans"/>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lang="en-US" sz="900" b="1" i="1" u="none" strike="noStrike" cap="none">
                    <a:solidFill>
                      <a:schemeClr val="lt1"/>
                    </a:solidFill>
                    <a:latin typeface="Public Sans"/>
                    <a:ea typeface="Public Sans"/>
                    <a:cs typeface="Public Sans"/>
                    <a:sym typeface="Public Sans"/>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lang="en-US" sz="900" b="1" i="1" u="none" strike="noStrike" cap="none">
                    <a:solidFill>
                      <a:schemeClr val="lt1"/>
                    </a:solidFill>
                    <a:latin typeface="Public Sans"/>
                    <a:ea typeface="Public Sans"/>
                    <a:cs typeface="Public Sans"/>
                    <a:sym typeface="Public Sans"/>
                  </a:endParaRPr>
                </a:p>
              </p:txBody>
            </p:sp>
          </p:grpSp>
        </p:grpSp>
      </p:grpSp>
      <p:sp>
        <p:nvSpPr>
          <p:cNvPr id="896" name="Google Shape;896;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7" name="Google Shape;897;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8" name="Google Shape;898;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9" name="Google Shape;899;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0" name="Google Shape;900;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1" name="Google Shape;901;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2" name="Google Shape;902;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3" name="Google Shape;903;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06" name="Google Shape;906;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07" name="Google Shape;907;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8" name="Google Shape;908;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3" name="Google Shape;913;p277"/>
            <p:cNvCxnSpPr>
              <a:stCxn id="911" idx="6"/>
              <a:endCxn id="914"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5" name="Google Shape;915;p277"/>
            <p:cNvCxnSpPr>
              <a:stCxn id="911" idx="6"/>
              <a:endCxn id="91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7" name="Google Shape;917;p277"/>
            <p:cNvCxnSpPr>
              <a:stCxn id="911" idx="6"/>
              <a:endCxn id="91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9" name="Google Shape;919;p277"/>
            <p:cNvCxnSpPr>
              <a:stCxn id="911" idx="6"/>
              <a:endCxn id="920"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1" name="Google Shape;921;p277"/>
            <p:cNvCxnSpPr>
              <a:stCxn id="911" idx="6"/>
              <a:endCxn id="92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3" name="Google Shape;923;p277"/>
            <p:cNvCxnSpPr>
              <a:endCxn id="92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1" name="Google Shape;911;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lang="en-US" sz="900" b="1" i="1" u="none" strike="noStrike" cap="none">
                    <a:solidFill>
                      <a:schemeClr val="lt1"/>
                    </a:solidFill>
                    <a:latin typeface="Public Sans"/>
                    <a:ea typeface="Public Sans"/>
                    <a:cs typeface="Public Sans"/>
                    <a:sym typeface="Public Sans"/>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lang="en-US" sz="900" b="1" i="1" u="none" strike="noStrike" cap="none">
                    <a:solidFill>
                      <a:schemeClr val="lt1"/>
                    </a:solidFill>
                    <a:latin typeface="Public Sans"/>
                    <a:ea typeface="Public Sans"/>
                    <a:cs typeface="Public Sans"/>
                    <a:sym typeface="Public Sans"/>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lang="en-US" sz="900" b="1" i="1" u="none" strike="noStrike" cap="none">
                    <a:solidFill>
                      <a:schemeClr val="lt1"/>
                    </a:solidFill>
                    <a:latin typeface="Public Sans"/>
                    <a:ea typeface="Public Sans"/>
                    <a:cs typeface="Public Sans"/>
                    <a:sym typeface="Public Sans"/>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lang="en-US" sz="900" b="1" i="1" u="none" strike="noStrike" cap="none">
                    <a:solidFill>
                      <a:schemeClr val="lt1"/>
                    </a:solidFill>
                    <a:latin typeface="Public Sans"/>
                    <a:ea typeface="Public Sans"/>
                    <a:cs typeface="Public Sans"/>
                    <a:sym typeface="Public Sans"/>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lang="en-US" sz="900" b="1" i="1" u="none" strike="noStrike" cap="none">
                    <a:solidFill>
                      <a:schemeClr val="lt1"/>
                    </a:solidFill>
                    <a:latin typeface="Public Sans"/>
                    <a:ea typeface="Public Sans"/>
                    <a:cs typeface="Public Sans"/>
                    <a:sym typeface="Public Sans"/>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lang="en-US" sz="900" b="1" i="1" u="none" strike="noStrike" cap="none">
                    <a:solidFill>
                      <a:schemeClr val="lt1"/>
                    </a:solidFill>
                    <a:latin typeface="Public Sans"/>
                    <a:ea typeface="Public Sans"/>
                    <a:cs typeface="Public Sans"/>
                    <a:sym typeface="Public Sans"/>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lang="en-US" sz="900" b="1" i="1" u="none" strike="noStrike" cap="none">
                    <a:solidFill>
                      <a:schemeClr val="lt1"/>
                    </a:solidFill>
                    <a:latin typeface="Public Sans"/>
                    <a:ea typeface="Public Sans"/>
                    <a:cs typeface="Public Sans"/>
                    <a:sym typeface="Public Sans"/>
                  </a:endParaRPr>
                </a:p>
              </p:txBody>
            </p:sp>
          </p:grpSp>
        </p:grpSp>
      </p:grpSp>
      <p:sp>
        <p:nvSpPr>
          <p:cNvPr id="940" name="Google Shape;940;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1" name="Google Shape;941;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2" name="Google Shape;942;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3" name="Google Shape;943;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4" name="Google Shape;944;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5" name="Google Shape;945;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6" name="Google Shape;946;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7" name="Google Shape;947;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50" name="Google Shape;950;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51" name="Google Shape;951;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2" name="Google Shape;952;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7" name="Google Shape;957;p278"/>
            <p:cNvCxnSpPr>
              <a:stCxn id="955" idx="6"/>
              <a:endCxn id="95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9" name="Google Shape;959;p278"/>
            <p:cNvCxnSpPr>
              <a:stCxn id="955" idx="6"/>
              <a:endCxn id="960"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1" name="Google Shape;961;p278"/>
            <p:cNvCxnSpPr>
              <a:stCxn id="955" idx="6"/>
              <a:endCxn id="96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3" name="Google Shape;963;p278"/>
            <p:cNvCxnSpPr>
              <a:stCxn id="955" idx="6"/>
              <a:endCxn id="96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5" name="Google Shape;965;p278"/>
            <p:cNvCxnSpPr>
              <a:stCxn id="955" idx="6"/>
              <a:endCxn id="966"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7" name="Google Shape;967;p278"/>
            <p:cNvCxnSpPr>
              <a:endCxn id="96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5" name="Google Shape;955;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lang="en-US" sz="900" b="1" i="1" u="none" strike="noStrike" cap="none">
                    <a:solidFill>
                      <a:schemeClr val="lt1"/>
                    </a:solidFill>
                    <a:latin typeface="Public Sans"/>
                    <a:ea typeface="Public Sans"/>
                    <a:cs typeface="Public Sans"/>
                    <a:sym typeface="Public Sans"/>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lang="en-US" sz="900" b="1" i="1" u="none" strike="noStrike" cap="none">
                    <a:solidFill>
                      <a:schemeClr val="lt1"/>
                    </a:solidFill>
                    <a:latin typeface="Public Sans"/>
                    <a:ea typeface="Public Sans"/>
                    <a:cs typeface="Public Sans"/>
                    <a:sym typeface="Public Sans"/>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lang="en-US" sz="900" b="1" i="1" u="none" strike="noStrike" cap="none">
                    <a:solidFill>
                      <a:schemeClr val="lt1"/>
                    </a:solidFill>
                    <a:latin typeface="Public Sans"/>
                    <a:ea typeface="Public Sans"/>
                    <a:cs typeface="Public Sans"/>
                    <a:sym typeface="Public Sans"/>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lang="en-US" sz="900" b="1" i="1" u="none" strike="noStrike" cap="none">
                    <a:solidFill>
                      <a:schemeClr val="lt1"/>
                    </a:solidFill>
                    <a:latin typeface="Public Sans"/>
                    <a:ea typeface="Public Sans"/>
                    <a:cs typeface="Public Sans"/>
                    <a:sym typeface="Public Sans"/>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lang="en-US" sz="900" b="1" i="1" u="none" strike="noStrike" cap="none">
                    <a:solidFill>
                      <a:schemeClr val="lt1"/>
                    </a:solidFill>
                    <a:latin typeface="Public Sans"/>
                    <a:ea typeface="Public Sans"/>
                    <a:cs typeface="Public Sans"/>
                    <a:sym typeface="Public Sans"/>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lang="en-US" sz="900" b="1" i="1" u="none" strike="noStrike" cap="none">
                    <a:solidFill>
                      <a:schemeClr val="lt1"/>
                    </a:solidFill>
                    <a:latin typeface="Public Sans"/>
                    <a:ea typeface="Public Sans"/>
                    <a:cs typeface="Public Sans"/>
                    <a:sym typeface="Public Sans"/>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lang="en-US" sz="900" b="1" i="1" u="none" strike="noStrike" cap="none">
                    <a:solidFill>
                      <a:schemeClr val="lt1"/>
                    </a:solidFill>
                    <a:latin typeface="Public Sans"/>
                    <a:ea typeface="Public Sans"/>
                    <a:cs typeface="Public Sans"/>
                    <a:sym typeface="Public Sans"/>
                  </a:endParaRPr>
                </a:p>
              </p:txBody>
            </p:sp>
          </p:grpSp>
        </p:grpSp>
      </p:grpSp>
      <p:sp>
        <p:nvSpPr>
          <p:cNvPr id="984" name="Google Shape;984;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5" name="Google Shape;985;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6" name="Google Shape;986;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7" name="Google Shape;987;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8" name="Google Shape;988;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9" name="Google Shape;989;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0" name="Google Shape;990;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1" name="Google Shape;991;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92"/>
        <p:cNvGrpSpPr/>
        <p:nvPr/>
      </p:nvGrpSpPr>
      <p:grpSpPr>
        <a:xfrm>
          <a:off x="0" y="0"/>
          <a:ext cx="0" cy="0"/>
          <a:chOff x="0" y="0"/>
          <a:chExt cx="0" cy="0"/>
        </a:xfrm>
      </p:grpSpPr>
      <p:pic>
        <p:nvPicPr>
          <p:cNvPr id="993" name="Google Shape;993;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94" name="Google Shape;994;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5" name="Google Shape;995;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0" name="Google Shape;1000;p279"/>
            <p:cNvCxnSpPr>
              <a:stCxn id="998" idx="6"/>
              <a:endCxn id="100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2" name="Google Shape;1002;p279"/>
            <p:cNvCxnSpPr>
              <a:stCxn id="998" idx="6"/>
              <a:endCxn id="1003"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4" name="Google Shape;1004;p279"/>
            <p:cNvCxnSpPr>
              <a:stCxn id="998" idx="6"/>
              <a:endCxn id="1005"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6" name="Google Shape;1006;p279"/>
            <p:cNvCxnSpPr>
              <a:stCxn id="998" idx="6"/>
              <a:endCxn id="1007"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8" name="Google Shape;1008;p279"/>
            <p:cNvCxnSpPr>
              <a:stCxn id="998" idx="6"/>
              <a:endCxn id="1009"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10" name="Google Shape;1010;p279"/>
            <p:cNvCxnSpPr>
              <a:endCxn id="101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8" name="Google Shape;998;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12" name="Google Shape;1012;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3" name="Google Shape;1013;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4" name="Google Shape;1014;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5" name="Google Shape;1015;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6" name="Google Shape;1016;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7" name="Google Shape;1017;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8" name="Google Shape;1018;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9" name="Google Shape;1019;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0"/>
        <p:cNvGrpSpPr/>
        <p:nvPr/>
      </p:nvGrpSpPr>
      <p:grpSpPr>
        <a:xfrm>
          <a:off x="0" y="0"/>
          <a:ext cx="0" cy="0"/>
          <a:chOff x="0" y="0"/>
          <a:chExt cx="0" cy="0"/>
        </a:xfrm>
      </p:grpSpPr>
      <p:pic>
        <p:nvPicPr>
          <p:cNvPr id="1021" name="Google Shape;1021;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22" name="Google Shape;1022;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3" name="Google Shape;1023;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8" name="Google Shape;1028;p280"/>
            <p:cNvCxnSpPr>
              <a:stCxn id="1026" idx="6"/>
              <a:endCxn id="102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0" name="Google Shape;1030;p280"/>
            <p:cNvCxnSpPr>
              <a:stCxn id="1026" idx="6"/>
              <a:endCxn id="1031"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2" name="Google Shape;1032;p280"/>
            <p:cNvCxnSpPr>
              <a:stCxn id="1026" idx="6"/>
              <a:endCxn id="1033"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4" name="Google Shape;1034;p280"/>
            <p:cNvCxnSpPr>
              <a:stCxn id="1026" idx="6"/>
              <a:endCxn id="1035"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6" name="Google Shape;1036;p280"/>
            <p:cNvCxnSpPr>
              <a:stCxn id="1026" idx="6"/>
              <a:endCxn id="103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8" name="Google Shape;1038;p280"/>
            <p:cNvCxnSpPr>
              <a:endCxn id="103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6" name="Google Shape;1026;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40" name="Google Shape;1040;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1" name="Google Shape;1041;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2" name="Google Shape;1042;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3" name="Google Shape;1043;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4" name="Google Shape;1044;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5" name="Google Shape;1045;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6" name="Google Shape;1046;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7" name="Google Shape;1047;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8"/>
        <p:cNvGrpSpPr/>
        <p:nvPr/>
      </p:nvGrpSpPr>
      <p:grpSpPr>
        <a:xfrm>
          <a:off x="0" y="0"/>
          <a:ext cx="0" cy="0"/>
          <a:chOff x="0" y="0"/>
          <a:chExt cx="0" cy="0"/>
        </a:xfrm>
      </p:grpSpPr>
      <p:pic>
        <p:nvPicPr>
          <p:cNvPr id="1049" name="Google Shape;1049;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50" name="Google Shape;1050;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1" name="Google Shape;1051;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6" name="Google Shape;1056;p281"/>
            <p:cNvCxnSpPr>
              <a:stCxn id="1054" idx="6"/>
              <a:endCxn id="1057"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8" name="Google Shape;1058;p281"/>
            <p:cNvCxnSpPr>
              <a:stCxn id="1054" idx="6"/>
              <a:endCxn id="105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0" name="Google Shape;1060;p281"/>
            <p:cNvCxnSpPr>
              <a:stCxn id="1054" idx="6"/>
              <a:endCxn id="106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2" name="Google Shape;1062;p281"/>
            <p:cNvCxnSpPr>
              <a:stCxn id="1054" idx="6"/>
              <a:endCxn id="106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4" name="Google Shape;1064;p281"/>
            <p:cNvCxnSpPr>
              <a:stCxn id="1054" idx="6"/>
              <a:endCxn id="106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6" name="Google Shape;1066;p281"/>
            <p:cNvCxnSpPr>
              <a:endCxn id="106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4" name="Google Shape;1054;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8" name="Google Shape;1068;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9" name="Google Shape;1069;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0" name="Google Shape;1070;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1" name="Google Shape;1071;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2" name="Google Shape;1072;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3" name="Google Shape;1073;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4" name="Google Shape;1074;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5" name="Google Shape;1075;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6"/>
        <p:cNvGrpSpPr/>
        <p:nvPr/>
      </p:nvGrpSpPr>
      <p:grpSpPr>
        <a:xfrm>
          <a:off x="0" y="0"/>
          <a:ext cx="0" cy="0"/>
          <a:chOff x="0" y="0"/>
          <a:chExt cx="0" cy="0"/>
        </a:xfrm>
      </p:grpSpPr>
      <p:pic>
        <p:nvPicPr>
          <p:cNvPr id="1077" name="Google Shape;1077;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78" name="Google Shape;107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9" name="Google Shape;107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80" name="Google Shape;1080;p282"/>
          <p:cNvGrpSpPr/>
          <p:nvPr/>
        </p:nvGrpSpPr>
        <p:grpSpPr>
          <a:xfrm>
            <a:off x="2441263" y="1060409"/>
            <a:ext cx="4259386" cy="3399177"/>
            <a:chOff x="2441263" y="1068029"/>
            <a:chExt cx="4259386" cy="3399177"/>
          </a:xfrm>
        </p:grpSpPr>
        <p:pic>
          <p:nvPicPr>
            <p:cNvPr id="1081" name="Google Shape;1081;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4" name="Google Shape;109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5" name="Google Shape;109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6" name="Google Shape;109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7" name="Google Shape;109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8" name="Google Shape;109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9" name="Google Shape;109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0" name="Google Shape;110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1" name="Google Shape;110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2" name="Google Shape;110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7"/>
        <p:cNvGrpSpPr/>
        <p:nvPr/>
      </p:nvGrpSpPr>
      <p:grpSpPr>
        <a:xfrm>
          <a:off x="0" y="0"/>
          <a:ext cx="0" cy="0"/>
          <a:chOff x="0" y="0"/>
          <a:chExt cx="0" cy="0"/>
        </a:xfrm>
      </p:grpSpPr>
      <p:pic>
        <p:nvPicPr>
          <p:cNvPr id="48" name="Google Shape;48;p220"/>
          <p:cNvPicPr preferRelativeResize="0"/>
          <p:nvPr/>
        </p:nvPicPr>
        <p:blipFill rotWithShape="1">
          <a:blip r:embed="rId2"/>
          <a:srcRect l="16976" t="14937" r="19508" b="5408"/>
          <a:stretch>
            <a:fillRect/>
          </a:stretch>
        </p:blipFill>
        <p:spPr>
          <a:xfrm>
            <a:off x="6412523" y="0"/>
            <a:ext cx="2731477" cy="5143500"/>
          </a:xfrm>
          <a:prstGeom prst="rect">
            <a:avLst/>
          </a:prstGeom>
          <a:noFill/>
          <a:ln>
            <a:noFill/>
          </a:ln>
        </p:spPr>
      </p:pic>
      <p:pic>
        <p:nvPicPr>
          <p:cNvPr id="49" name="Google Shape;49;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0" name="Google Shape;50;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 name="Google Shape;51;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 name="Google Shape;52;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 name="Google Shape;53;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3"/>
        <p:cNvGrpSpPr/>
        <p:nvPr/>
      </p:nvGrpSpPr>
      <p:grpSpPr>
        <a:xfrm>
          <a:off x="0" y="0"/>
          <a:ext cx="0" cy="0"/>
          <a:chOff x="0" y="0"/>
          <a:chExt cx="0" cy="0"/>
        </a:xfrm>
      </p:grpSpPr>
      <p:pic>
        <p:nvPicPr>
          <p:cNvPr id="1104" name="Google Shape;1104;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5" name="Google Shape;1105;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6" name="Google Shape;1106;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7" name="Google Shape;1107;p283"/>
          <p:cNvGrpSpPr/>
          <p:nvPr/>
        </p:nvGrpSpPr>
        <p:grpSpPr>
          <a:xfrm>
            <a:off x="1941529" y="1105301"/>
            <a:ext cx="5260942" cy="3388546"/>
            <a:chOff x="1941529" y="1120931"/>
            <a:chExt cx="5260942" cy="3388546"/>
          </a:xfrm>
        </p:grpSpPr>
        <p:sp>
          <p:nvSpPr>
            <p:cNvPr id="1108" name="Google Shape;1108;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9" name="Google Shape;1109;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lang="en-US" sz="1400" b="1" i="1" u="none" strike="noStrike" cap="none">
                <a:solidFill>
                  <a:srgbClr val="000000"/>
                </a:solidFill>
                <a:latin typeface="Public Sans"/>
                <a:ea typeface="Public Sans"/>
                <a:cs typeface="Public Sans"/>
                <a:sym typeface="Public Sans"/>
              </a:endParaRPr>
            </a:p>
          </p:txBody>
        </p:sp>
        <p:sp>
          <p:nvSpPr>
            <p:cNvPr id="1110" name="Google Shape;1110;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lang="en-US" sz="1400" b="1" i="1" u="none" strike="noStrike" cap="none">
                <a:solidFill>
                  <a:srgbClr val="000000"/>
                </a:solidFill>
                <a:latin typeface="Public Sans"/>
                <a:ea typeface="Public Sans"/>
                <a:cs typeface="Public Sans"/>
                <a:sym typeface="Public Sans"/>
              </a:endParaRPr>
            </a:p>
          </p:txBody>
        </p:sp>
        <p:sp>
          <p:nvSpPr>
            <p:cNvPr id="1111" name="Google Shape;1111;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lang="en-US" sz="1400" b="1" i="1" u="none" strike="noStrike" cap="none">
                <a:solidFill>
                  <a:srgbClr val="000000"/>
                </a:solidFill>
                <a:latin typeface="Public Sans"/>
                <a:ea typeface="Public Sans"/>
                <a:cs typeface="Public Sans"/>
                <a:sym typeface="Public Sans"/>
              </a:endParaRPr>
            </a:p>
          </p:txBody>
        </p:sp>
        <p:sp>
          <p:nvSpPr>
            <p:cNvPr id="1112" name="Google Shape;1112;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lang="en-US" sz="1400" b="1" i="1" u="none" strike="noStrike" cap="none">
                <a:solidFill>
                  <a:srgbClr val="000000"/>
                </a:solidFill>
                <a:latin typeface="Public Sans"/>
                <a:ea typeface="Public Sans"/>
                <a:cs typeface="Public Sans"/>
                <a:sym typeface="Public Sans"/>
              </a:endParaRPr>
            </a:p>
          </p:txBody>
        </p:sp>
        <p:sp>
          <p:nvSpPr>
            <p:cNvPr id="1113" name="Google Shape;1113;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lang="en-US" sz="1400" b="1" i="1" u="none" strike="noStrike" cap="none">
                <a:solidFill>
                  <a:srgbClr val="000000"/>
                </a:solidFill>
                <a:latin typeface="Public Sans"/>
                <a:ea typeface="Public Sans"/>
                <a:cs typeface="Public Sans"/>
                <a:sym typeface="Public Sans"/>
              </a:endParaRPr>
            </a:p>
          </p:txBody>
        </p:sp>
        <p:sp>
          <p:nvSpPr>
            <p:cNvPr id="1114" name="Google Shape;1114;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lang="en-US" sz="1400" b="1" i="1" u="none" strike="noStrike" cap="none">
                <a:solidFill>
                  <a:srgbClr val="000000"/>
                </a:solidFill>
                <a:latin typeface="Public Sans"/>
                <a:ea typeface="Public Sans"/>
                <a:cs typeface="Public Sans"/>
                <a:sym typeface="Public Sans"/>
              </a:endParaRPr>
            </a:p>
          </p:txBody>
        </p:sp>
        <p:sp>
          <p:nvSpPr>
            <p:cNvPr id="1115" name="Google Shape;1115;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lang="en-US" sz="1400" b="1" i="1" u="none" strike="noStrike" cap="none">
                <a:solidFill>
                  <a:srgbClr val="000000"/>
                </a:solidFill>
                <a:latin typeface="Public Sans"/>
                <a:ea typeface="Public Sans"/>
                <a:cs typeface="Public Sans"/>
                <a:sym typeface="Public Sans"/>
              </a:endParaRPr>
            </a:p>
          </p:txBody>
        </p:sp>
        <p:sp>
          <p:nvSpPr>
            <p:cNvPr id="1116" name="Google Shape;1116;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lang="en-US" sz="1400" b="1" i="1" u="none" strike="noStrike" cap="none">
                <a:solidFill>
                  <a:srgbClr val="000000"/>
                </a:solidFill>
                <a:latin typeface="Public Sans"/>
                <a:ea typeface="Public Sans"/>
                <a:cs typeface="Public Sans"/>
                <a:sym typeface="Public Sans"/>
              </a:endParaRPr>
            </a:p>
          </p:txBody>
        </p:sp>
      </p:grpSp>
      <p:sp>
        <p:nvSpPr>
          <p:cNvPr id="1117" name="Google Shape;1117;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8" name="Google Shape;1118;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9" name="Google Shape;1119;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0" name="Google Shape;1120;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1" name="Google Shape;1121;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2" name="Google Shape;1122;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3" name="Google Shape;1123;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4" name="Google Shape;1124;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5" name="Google Shape;1125;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6"/>
        <p:cNvGrpSpPr/>
        <p:nvPr/>
      </p:nvGrpSpPr>
      <p:grpSpPr>
        <a:xfrm>
          <a:off x="0" y="0"/>
          <a:ext cx="0" cy="0"/>
          <a:chOff x="0" y="0"/>
          <a:chExt cx="0" cy="0"/>
        </a:xfrm>
      </p:grpSpPr>
      <p:pic>
        <p:nvPicPr>
          <p:cNvPr id="1127" name="Google Shape;1127;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8" name="Google Shape;1128;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9" name="Google Shape;1129;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6" name="Google Shape;113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2" name="Google Shape;114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8" name="Google Shape;114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4" name="Google Shape;115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5" name="Google Shape;1155;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6" name="Google Shape;1156;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7" name="Google Shape;1157;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8" name="Google Shape;1158;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5" name="Google Shape;116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1" name="Google Shape;117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7" name="Google Shape;117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3" name="Google Shape;118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90" name="Google Shape;1190;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1" name="Google Shape;1191;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2" name="Google Shape;1192;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3" name="Google Shape;1193;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4" name="Google Shape;1194;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5"/>
        <p:cNvGrpSpPr/>
        <p:nvPr/>
      </p:nvGrpSpPr>
      <p:grpSpPr>
        <a:xfrm>
          <a:off x="0" y="0"/>
          <a:ext cx="0" cy="0"/>
          <a:chOff x="0" y="0"/>
          <a:chExt cx="0" cy="0"/>
        </a:xfrm>
      </p:grpSpPr>
      <p:pic>
        <p:nvPicPr>
          <p:cNvPr id="1196" name="Google Shape;1196;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7" name="Google Shape;1197;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8" name="Google Shape;1198;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5" name="Google Shape;120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1" name="Google Shape;121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7" name="Google Shape;121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3" name="Google Shape;122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4" name="Google Shape;1224;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5" name="Google Shape;1225;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6" name="Google Shape;1226;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7" name="Google Shape;1227;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4" name="Google Shape;123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0" name="Google Shape;124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6" name="Google Shape;124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2" name="Google Shape;125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9" name="Google Shape;1259;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0" name="Google Shape;1260;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1" name="Google Shape;1261;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2" name="Google Shape;1262;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3" name="Google Shape;1263;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4"/>
        <p:cNvGrpSpPr/>
        <p:nvPr/>
      </p:nvGrpSpPr>
      <p:grpSpPr>
        <a:xfrm>
          <a:off x="0" y="0"/>
          <a:ext cx="0" cy="0"/>
          <a:chOff x="0" y="0"/>
          <a:chExt cx="0" cy="0"/>
        </a:xfrm>
      </p:grpSpPr>
      <p:pic>
        <p:nvPicPr>
          <p:cNvPr id="1265" name="Google Shape;1265;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6" name="Google Shape;1266;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7" name="Google Shape;1267;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4" name="Google Shape;127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0" name="Google Shape;128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6" name="Google Shape;128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2" name="Google Shape;129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3" name="Google Shape;1293;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4" name="Google Shape;1294;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5" name="Google Shape;1295;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6" name="Google Shape;1296;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3" name="Google Shape;130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9" name="Google Shape;130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5" name="Google Shape;131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1" name="Google Shape;132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8" name="Google Shape;1328;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9" name="Google Shape;1329;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0" name="Google Shape;1330;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1" name="Google Shape;1331;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2" name="Google Shape;1332;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3"/>
        <p:cNvGrpSpPr/>
        <p:nvPr/>
      </p:nvGrpSpPr>
      <p:grpSpPr>
        <a:xfrm>
          <a:off x="0" y="0"/>
          <a:ext cx="0" cy="0"/>
          <a:chOff x="0" y="0"/>
          <a:chExt cx="0" cy="0"/>
        </a:xfrm>
      </p:grpSpPr>
      <p:pic>
        <p:nvPicPr>
          <p:cNvPr id="1334" name="Google Shape;1334;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5" name="Google Shape;1335;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6" name="Google Shape;1336;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3" name="Google Shape;134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9" name="Google Shape;134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5" name="Google Shape;135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1" name="Google Shape;136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7" name="Google Shape;136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8" name="Google Shape;1368;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9" name="Google Shape;1369;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0" name="Google Shape;1370;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1" name="Google Shape;1371;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2" name="Google Shape;1372;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9" name="Google Shape;137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5" name="Google Shape;138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1" name="Google Shape;139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7" name="Google Shape;139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3" name="Google Shape;1403;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4" name="Google Shape;1404;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5" name="Google Shape;1405;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6" name="Google Shape;1406;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7" name="Google Shape;1407;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8" name="Google Shape;1408;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9"/>
        <p:cNvGrpSpPr/>
        <p:nvPr/>
      </p:nvGrpSpPr>
      <p:grpSpPr>
        <a:xfrm>
          <a:off x="0" y="0"/>
          <a:ext cx="0" cy="0"/>
          <a:chOff x="0" y="0"/>
          <a:chExt cx="0" cy="0"/>
        </a:xfrm>
      </p:grpSpPr>
      <p:pic>
        <p:nvPicPr>
          <p:cNvPr id="1410" name="Google Shape;1410;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11" name="Google Shape;1411;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2" name="Google Shape;1412;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60" name="Google Shape;1460;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1" name="Google Shape;1461;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2" name="Google Shape;1462;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3" name="Google Shape;1463;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4" name="Google Shape;1464;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5" name="Google Shape;1465;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6" name="Google Shape;1466;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7" name="Google Shape;1467;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8" name="Google Shape;1468;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9" name="Google Shape;1469;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0"/>
        <p:cNvGrpSpPr/>
        <p:nvPr/>
      </p:nvGrpSpPr>
      <p:grpSpPr>
        <a:xfrm>
          <a:off x="0" y="0"/>
          <a:ext cx="0" cy="0"/>
          <a:chOff x="0" y="0"/>
          <a:chExt cx="0" cy="0"/>
        </a:xfrm>
      </p:grpSpPr>
      <p:pic>
        <p:nvPicPr>
          <p:cNvPr id="1471" name="Google Shape;1471;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72" name="Google Shape;1472;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3" name="Google Shape;1473;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4"/>
        <p:cNvGrpSpPr/>
        <p:nvPr/>
      </p:nvGrpSpPr>
      <p:grpSpPr>
        <a:xfrm>
          <a:off x="0" y="0"/>
          <a:ext cx="0" cy="0"/>
          <a:chOff x="0" y="0"/>
          <a:chExt cx="0" cy="0"/>
        </a:xfrm>
      </p:grpSpPr>
      <p:sp>
        <p:nvSpPr>
          <p:cNvPr id="1475" name="Google Shape;1475;p290" descr="Background pattern&#10;&#10;Description automatically generated"/>
          <p:cNvSpPr/>
          <p:nvPr/>
        </p:nvSpPr>
        <p:spPr>
          <a:xfrm>
            <a:off x="0" y="0"/>
            <a:ext cx="9144001" cy="5143500"/>
          </a:xfrm>
          <a:prstGeom prst="rect">
            <a:avLst/>
          </a:prstGeom>
          <a:solidFill>
            <a:srgbClr val="FFFFFF"/>
          </a:solidFill>
          <a:ln>
            <a:noFill/>
          </a:ln>
        </p:spPr>
      </p:sp>
      <p:pic>
        <p:nvPicPr>
          <p:cNvPr id="1476" name="Google Shape;1476;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9" name="Google Shape;1479;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0" name="Google Shape;1480;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1"/>
        <p:cNvGrpSpPr/>
        <p:nvPr/>
      </p:nvGrpSpPr>
      <p:grpSpPr>
        <a:xfrm>
          <a:off x="0" y="0"/>
          <a:ext cx="0" cy="0"/>
          <a:chOff x="0" y="0"/>
          <a:chExt cx="0" cy="0"/>
        </a:xfrm>
      </p:grpSpPr>
      <p:sp>
        <p:nvSpPr>
          <p:cNvPr id="1482" name="Google Shape;1482;p291" descr="Background pattern&#10;&#10;Description automatically generated"/>
          <p:cNvSpPr/>
          <p:nvPr/>
        </p:nvSpPr>
        <p:spPr>
          <a:xfrm>
            <a:off x="0" y="0"/>
            <a:ext cx="9144001" cy="5143500"/>
          </a:xfrm>
          <a:prstGeom prst="rect">
            <a:avLst/>
          </a:prstGeom>
          <a:solidFill>
            <a:srgbClr val="FFFFFF"/>
          </a:solidFill>
          <a:ln>
            <a:noFill/>
          </a:ln>
        </p:spPr>
      </p:sp>
      <p:pic>
        <p:nvPicPr>
          <p:cNvPr id="1483" name="Google Shape;1483;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6" name="Google Shape;1486;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7" name="Google Shape;1487;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8"/>
        <p:cNvGrpSpPr/>
        <p:nvPr/>
      </p:nvGrpSpPr>
      <p:grpSpPr>
        <a:xfrm>
          <a:off x="0" y="0"/>
          <a:ext cx="0" cy="0"/>
          <a:chOff x="0" y="0"/>
          <a:chExt cx="0" cy="0"/>
        </a:xfrm>
      </p:grpSpPr>
      <p:sp>
        <p:nvSpPr>
          <p:cNvPr id="1489" name="Google Shape;1489;p292" descr="Background pattern&#10;&#10;Description automatically generated"/>
          <p:cNvSpPr/>
          <p:nvPr/>
        </p:nvSpPr>
        <p:spPr>
          <a:xfrm>
            <a:off x="0" y="0"/>
            <a:ext cx="9144001" cy="5143500"/>
          </a:xfrm>
          <a:prstGeom prst="rect">
            <a:avLst/>
          </a:prstGeom>
          <a:solidFill>
            <a:srgbClr val="FFFFFF"/>
          </a:solidFill>
          <a:ln>
            <a:noFill/>
          </a:ln>
        </p:spPr>
      </p:sp>
      <p:pic>
        <p:nvPicPr>
          <p:cNvPr id="1490" name="Google Shape;1490;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3" name="Google Shape;1493;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4" name="Google Shape;1494;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56" name="Google Shape;56;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57" name="Google Shape;57;p221"/>
          <p:cNvSpPr>
            <a:spLocks noGrp="1"/>
          </p:cNvSpPr>
          <p:nvPr>
            <p:ph type="pic" idx="2"/>
          </p:nvPr>
        </p:nvSpPr>
        <p:spPr>
          <a:xfrm>
            <a:off x="4983850" y="776920"/>
            <a:ext cx="4160150" cy="4050508"/>
          </a:xfrm>
          <a:prstGeom prst="rect">
            <a:avLst/>
          </a:prstGeom>
          <a:noFill/>
          <a:ln>
            <a:noFill/>
          </a:ln>
        </p:spPr>
      </p:sp>
      <p:sp>
        <p:nvSpPr>
          <p:cNvPr id="58" name="Google Shape;58;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 name="Google Shape;59;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 name="Google Shape;60;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5"/>
        <p:cNvGrpSpPr/>
        <p:nvPr/>
      </p:nvGrpSpPr>
      <p:grpSpPr>
        <a:xfrm>
          <a:off x="0" y="0"/>
          <a:ext cx="0" cy="0"/>
          <a:chOff x="0" y="0"/>
          <a:chExt cx="0" cy="0"/>
        </a:xfrm>
      </p:grpSpPr>
      <p:sp>
        <p:nvSpPr>
          <p:cNvPr id="1496" name="Google Shape;1496;p293" descr="Background pattern&#10;&#10;Description automatically generated"/>
          <p:cNvSpPr/>
          <p:nvPr/>
        </p:nvSpPr>
        <p:spPr>
          <a:xfrm>
            <a:off x="0" y="0"/>
            <a:ext cx="9144001" cy="5143500"/>
          </a:xfrm>
          <a:prstGeom prst="rect">
            <a:avLst/>
          </a:prstGeom>
          <a:solidFill>
            <a:srgbClr val="FFFFFF"/>
          </a:solidFill>
          <a:ln>
            <a:noFill/>
          </a:ln>
        </p:spPr>
      </p:sp>
      <p:pic>
        <p:nvPicPr>
          <p:cNvPr id="1497" name="Google Shape;1497;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0" name="Google Shape;1500;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4" name="Google Shape;1504;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id="1507" name="Google Shape;1507;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8" name="Google Shape;1508;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9" name="Google Shape;1509;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8" cy="2133815"/>
            <a:chOff x="822793" y="1506938"/>
            <a:chExt cx="7494348" cy="2133815"/>
          </a:xfrm>
        </p:grpSpPr>
        <p:sp>
          <p:nvSpPr>
            <p:cNvPr id="1511" name="Google Shape;1511;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5" name="Google Shape;1515;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id="1518" name="Google Shape;1518;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9" name="Google Shape;1519;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0" name="Google Shape;1520;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8" cy="2133815"/>
            <a:chOff x="822793" y="1506938"/>
            <a:chExt cx="7494348" cy="2133815"/>
          </a:xfrm>
        </p:grpSpPr>
        <p:sp>
          <p:nvSpPr>
            <p:cNvPr id="1522" name="Google Shape;1522;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6" name="Google Shape;1526;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id="1529" name="Google Shape;1529;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0" name="Google Shape;1530;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1" name="Google Shape;1531;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8" cy="2133815"/>
            <a:chOff x="822793" y="1506938"/>
            <a:chExt cx="7494348" cy="2133815"/>
          </a:xfrm>
        </p:grpSpPr>
        <p:sp>
          <p:nvSpPr>
            <p:cNvPr id="1533" name="Google Shape;1533;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7" name="Google Shape;1537;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id="1540" name="Google Shape;1540;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41" name="Google Shape;1541;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42" name="Google Shape;1542;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6" name="Google Shape;1556;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id="1559" name="Google Shape;1559;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60" name="Google Shape;1560;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61" name="Google Shape;1561;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5" name="Google Shape;1575;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id="1578" name="Google Shape;1578;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9" name="Google Shape;1579;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80" name="Google Shape;1580;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4" name="Google Shape;1594;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8Twce+E1evE=">
    <p:spTree>
      <p:nvGrpSpPr>
        <p:cNvPr id="1" name="Shape 1595"/>
        <p:cNvGrpSpPr/>
        <p:nvPr/>
      </p:nvGrpSpPr>
      <p:grpSpPr>
        <a:xfrm>
          <a:off x="0" y="0"/>
          <a:ext cx="0" cy="0"/>
          <a:chOff x="0" y="0"/>
          <a:chExt cx="0" cy="0"/>
        </a:xfrm>
      </p:grpSpPr>
      <p:sp>
        <p:nvSpPr>
          <p:cNvPr id="1596" name="Google Shape;1596;p300" descr="Background pattern&#10;&#10;Description automatically generated"/>
          <p:cNvSpPr/>
          <p:nvPr/>
        </p:nvSpPr>
        <p:spPr>
          <a:xfrm>
            <a:off x="0" y="0"/>
            <a:ext cx="9144001" cy="5143500"/>
          </a:xfrm>
          <a:prstGeom prst="rect">
            <a:avLst/>
          </a:prstGeom>
          <a:solidFill>
            <a:srgbClr val="FFFFFF"/>
          </a:solidFill>
          <a:ln>
            <a:noFill/>
          </a:ln>
        </p:spPr>
      </p:sp>
      <p:pic>
        <p:nvPicPr>
          <p:cNvPr id="1597" name="Google Shape;1597;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lang="en-US" sz="5400" b="1" i="0" u="none" strike="noStrike" cap="none">
              <a:solidFill>
                <a:schemeClr val="lt1"/>
              </a:solidFill>
              <a:latin typeface="Public Sans"/>
              <a:ea typeface="Public Sans"/>
              <a:cs typeface="Public Sans"/>
              <a:sym typeface="Public Sans"/>
            </a:endParaRPr>
          </a:p>
        </p:txBody>
      </p:sp>
      <p:sp>
        <p:nvSpPr>
          <p:cNvPr id="1599" name="Google Shape;1599;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00" name="Google Shape;1600;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VXAPNFfuNI=">
    <p:spTree>
      <p:nvGrpSpPr>
        <p:cNvPr id="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4" name="Google Shape;1604;p301"/>
          <p:cNvPicPr preferRelativeResize="0"/>
          <p:nvPr/>
        </p:nvPicPr>
        <p:blipFill rotWithShape="1">
          <a:blip r:embed="rId2"/>
          <a:srcRect l="6268" r="24764"/>
          <a:stretch>
            <a:fillRect/>
          </a:stretch>
        </p:blipFill>
        <p:spPr>
          <a:xfrm>
            <a:off x="0" y="1166968"/>
            <a:ext cx="4113765" cy="3976529"/>
          </a:xfrm>
          <a:prstGeom prst="rect">
            <a:avLst/>
          </a:prstGeom>
          <a:noFill/>
          <a:ln>
            <a:noFill/>
          </a:ln>
        </p:spPr>
      </p:pic>
      <p:pic>
        <p:nvPicPr>
          <p:cNvPr id="1605" name="Google Shape;1605;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lang="en-US" sz="2800" b="1" i="0" u="none" strike="noStrike" cap="none">
                <a:solidFill>
                  <a:schemeClr val="lt1"/>
                </a:solidFill>
                <a:latin typeface="Public Sans"/>
                <a:ea typeface="Public Sans"/>
                <a:cs typeface="Public Sans"/>
                <a:sym typeface="Public Sans"/>
              </a:endParaRPr>
            </a:p>
          </p:txBody>
        </p:sp>
        <p:cxnSp>
          <p:nvCxnSpPr>
            <p:cNvPr id="1608" name="Google Shape;1608;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9" name="Google Shape;1609;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R/wtgOjBzms=">
    <p:spTree>
      <p:nvGrpSpPr>
        <p:cNvPr id="1"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3" name="Google Shape;1613;p302"/>
          <p:cNvPicPr preferRelativeResize="0"/>
          <p:nvPr/>
        </p:nvPicPr>
        <p:blipFill rotWithShape="1">
          <a:blip r:embed="rId2"/>
          <a:srcRect l="6268" r="24764"/>
          <a:stretch>
            <a:fillRect/>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5" name="Google Shape;1615;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lang="en-US" sz="2800" b="1" i="0" u="none" strike="noStrike" cap="none">
                <a:solidFill>
                  <a:schemeClr val="lt1"/>
                </a:solidFill>
                <a:latin typeface="Public Sans"/>
                <a:ea typeface="Public Sans"/>
                <a:cs typeface="Public Sans"/>
                <a:sym typeface="Public Sans"/>
              </a:endParaRPr>
            </a:p>
          </p:txBody>
        </p:sp>
        <p:cxnSp>
          <p:nvCxnSpPr>
            <p:cNvPr id="1618" name="Google Shape;1618;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9" name="Google Shape;1619;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1"/>
        <p:cNvGrpSpPr/>
        <p:nvPr/>
      </p:nvGrpSpPr>
      <p:grpSpPr>
        <a:xfrm>
          <a:off x="0" y="0"/>
          <a:ext cx="0" cy="0"/>
          <a:chOff x="0" y="0"/>
          <a:chExt cx="0" cy="0"/>
        </a:xfrm>
      </p:grpSpPr>
      <p:pic>
        <p:nvPicPr>
          <p:cNvPr id="62" name="Google Shape;62;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3" name="Google Shape;63;p222"/>
          <p:cNvSpPr>
            <a:spLocks noGrp="1"/>
          </p:cNvSpPr>
          <p:nvPr>
            <p:ph type="pic" idx="2"/>
          </p:nvPr>
        </p:nvSpPr>
        <p:spPr>
          <a:xfrm>
            <a:off x="4983850" y="776920"/>
            <a:ext cx="4160150" cy="4050508"/>
          </a:xfrm>
          <a:prstGeom prst="rect">
            <a:avLst/>
          </a:prstGeom>
          <a:noFill/>
          <a:ln>
            <a:noFill/>
          </a:ln>
        </p:spPr>
      </p:sp>
      <p:sp>
        <p:nvSpPr>
          <p:cNvPr id="64" name="Google Shape;64;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 name="Google Shape;65;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6" name="Google Shape;66;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gOt6w3oIgE=">
    <p:spTree>
      <p:nvGrpSpPr>
        <p:cNvPr id="1"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3" name="Google Shape;1623;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5" name="Google Shape;1625;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26" name="Google Shape;1626;p303"/>
          <p:cNvSpPr>
            <a:spLocks noGrp="1"/>
          </p:cNvSpPr>
          <p:nvPr>
            <p:ph type="pic" idx="2"/>
          </p:nvPr>
        </p:nvSpPr>
        <p:spPr>
          <a:xfrm>
            <a:off x="-1" y="1166963"/>
            <a:ext cx="4113765" cy="3976533"/>
          </a:xfrm>
          <a:prstGeom prst="rect">
            <a:avLst/>
          </a:prstGeom>
          <a:noFill/>
          <a:ln>
            <a:noFill/>
          </a:ln>
        </p:spPr>
      </p:sp>
      <p:sp>
        <p:nvSpPr>
          <p:cNvPr id="1627" name="Google Shape;1627;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lhXMir3rlt4=">
    <p:spTree>
      <p:nvGrpSpPr>
        <p:cNvPr id="1"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1" name="Google Shape;1631;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2" name="Google Shape;1632;p304" descr="Shape&#10;&#10;Description automatically generated with low confidence"/>
          <p:cNvSpPr/>
          <p:nvPr/>
        </p:nvSpPr>
        <p:spPr>
          <a:xfrm>
            <a:off x="0" y="0"/>
            <a:ext cx="9144000" cy="5143500"/>
          </a:xfrm>
          <a:prstGeom prst="rect">
            <a:avLst/>
          </a:prstGeom>
          <a:solidFill>
            <a:srgbClr val="FFFFFF"/>
          </a:solidFill>
          <a:ln>
            <a:noFill/>
          </a:ln>
        </p:spPr>
      </p:sp>
      <p:sp>
        <p:nvSpPr>
          <p:cNvPr id="1633" name="Google Shape;1633;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4" name="Google Shape;1634;p304"/>
          <p:cNvSpPr>
            <a:spLocks noGrp="1"/>
          </p:cNvSpPr>
          <p:nvPr>
            <p:ph type="pic" idx="2"/>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6" name="Google Shape;1636;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a5OsUvn58W4=">
    <p:spTree>
      <p:nvGrpSpPr>
        <p:cNvPr id="1"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9" name="Google Shape;1639;p305" descr="Shape&#10;&#10;Description automatically generated with low confidence"/>
          <p:cNvSpPr/>
          <p:nvPr/>
        </p:nvSpPr>
        <p:spPr>
          <a:xfrm>
            <a:off x="0" y="0"/>
            <a:ext cx="9144000" cy="5143500"/>
          </a:xfrm>
          <a:prstGeom prst="rect">
            <a:avLst/>
          </a:prstGeom>
          <a:solidFill>
            <a:srgbClr val="FFFFFF"/>
          </a:solidFill>
          <a:ln>
            <a:noFill/>
          </a:ln>
        </p:spPr>
      </p:sp>
      <p:sp>
        <p:nvSpPr>
          <p:cNvPr id="1640" name="Google Shape;1640;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1" name="Google Shape;1641;p305"/>
          <p:cNvSpPr>
            <a:spLocks noGrp="1"/>
          </p:cNvSpPr>
          <p:nvPr>
            <p:ph type="pic" idx="2"/>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3" name="Google Shape;1643;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2+fs6d8cNBk=">
    <p:spTree>
      <p:nvGrpSpPr>
        <p:cNvPr id="1"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6" name="Google Shape;1646;p306" descr="Shape&#10;&#10;Description automatically generated with low confidence"/>
          <p:cNvSpPr/>
          <p:nvPr/>
        </p:nvSpPr>
        <p:spPr>
          <a:xfrm>
            <a:off x="0" y="0"/>
            <a:ext cx="9144000" cy="5143500"/>
          </a:xfrm>
          <a:prstGeom prst="rect">
            <a:avLst/>
          </a:prstGeom>
          <a:solidFill>
            <a:srgbClr val="FFFFFF"/>
          </a:solidFill>
          <a:ln>
            <a:noFill/>
          </a:ln>
        </p:spPr>
      </p:sp>
      <p:sp>
        <p:nvSpPr>
          <p:cNvPr id="1647" name="Google Shape;1647;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8" name="Google Shape;1648;p306"/>
          <p:cNvSpPr>
            <a:spLocks noGrp="1"/>
          </p:cNvSpPr>
          <p:nvPr>
            <p:ph type="pic" idx="2"/>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0" name="Google Shape;1650;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cooSngT/EFI=">
    <p:spTree>
      <p:nvGrpSpPr>
        <p:cNvPr id="1" name="Shape 1651"/>
        <p:cNvGrpSpPr/>
        <p:nvPr/>
      </p:nvGrpSpPr>
      <p:grpSpPr>
        <a:xfrm>
          <a:off x="0" y="0"/>
          <a:ext cx="0" cy="0"/>
          <a:chOff x="0" y="0"/>
          <a:chExt cx="0" cy="0"/>
        </a:xfrm>
      </p:grpSpPr>
      <p:pic>
        <p:nvPicPr>
          <p:cNvPr id="1652" name="Google Shape;1652;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4" name="Google Shape;1654;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5" name="Google Shape;1655;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56" name="Google Shape;1656;p307"/>
          <p:cNvPicPr preferRelativeResize="0"/>
          <p:nvPr/>
        </p:nvPicPr>
        <p:blipFill rotWithShape="1">
          <a:blip r:embed="rId3"/>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U9aRgxABrM=">
    <p:spTree>
      <p:nvGrpSpPr>
        <p:cNvPr id="1" name="Shape 1657"/>
        <p:cNvGrpSpPr/>
        <p:nvPr/>
      </p:nvGrpSpPr>
      <p:grpSpPr>
        <a:xfrm>
          <a:off x="0" y="0"/>
          <a:ext cx="0" cy="0"/>
          <a:chOff x="0" y="0"/>
          <a:chExt cx="0" cy="0"/>
        </a:xfrm>
      </p:grpSpPr>
      <p:pic>
        <p:nvPicPr>
          <p:cNvPr id="1658" name="Google Shape;1658;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60" name="Google Shape;1660;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1" name="Google Shape;1661;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62" name="Google Shape;1662;p308"/>
          <p:cNvPicPr preferRelativeResize="0"/>
          <p:nvPr/>
        </p:nvPicPr>
        <p:blipFill rotWithShape="1">
          <a:blip r:embed="rId3"/>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MBSQSP7cgh8=">
    <p:spTree>
      <p:nvGrpSpPr>
        <p:cNvPr id="1"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5" name="Google Shape;1665;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7" name="Google Shape;1667;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8" name="Google Shape;1668;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9" name="Google Shape;1669;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0"/>
        <p:cNvGrpSpPr/>
        <p:nvPr/>
      </p:nvGrpSpPr>
      <p:grpSpPr>
        <a:xfrm>
          <a:off x="0" y="0"/>
          <a:ext cx="0" cy="0"/>
          <a:chOff x="0" y="0"/>
          <a:chExt cx="0" cy="0"/>
        </a:xfrm>
      </p:grpSpPr>
      <p:pic>
        <p:nvPicPr>
          <p:cNvPr id="1671" name="Google Shape;1671;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3" name="Google Shape;1673;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Hml6Kn0/bT4=">
    <p:spTree>
      <p:nvGrpSpPr>
        <p:cNvPr id="1"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6" name="Google Shape;1676;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7" name="Google Shape;1677;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8" name="Google Shape;167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679" name="Google Shape;167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80" name="Google Shape;168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1" name="Google Shape;168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2" name="Google Shape;168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3" name="Google Shape;168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4" name="Google Shape;168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Mvq0S6z2RtQ=">
    <p:spTree>
      <p:nvGrpSpPr>
        <p:cNvPr id="1"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7" name="Google Shape;1687;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8" name="Google Shape;1688;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9" name="Google Shape;1689;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209"/>
          <p:cNvSpPr txBox="1">
            <a:spLocks noGrp="1"/>
          </p:cNvSpPr>
          <p:nvPr>
            <p:ph type="body" idx="1"/>
          </p:nvPr>
        </p:nvSpPr>
        <p:spPr>
          <a:xfrm>
            <a:off x="282225" y="2403350"/>
            <a:ext cx="38061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PORTFOLIO WEBSITE</a:t>
            </a:r>
            <a:endParaRPr lang="en-US" dirty="0"/>
          </a:p>
          <a:p>
            <a:pPr marL="0" lvl="0" indent="0" algn="l" rtl="0">
              <a:lnSpc>
                <a:spcPct val="100000"/>
              </a:lnSpc>
              <a:spcBef>
                <a:spcPts val="0"/>
              </a:spcBef>
              <a:spcAft>
                <a:spcPts val="0"/>
              </a:spcAft>
              <a:buNone/>
            </a:pPr>
            <a:r>
              <a:rPr lang="en-US" dirty="0"/>
              <a:t>TASK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g21411af2df5_1_5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000"/>
              <a:buFont typeface="Public Sans"/>
              <a:buNone/>
            </a:pPr>
            <a:r>
              <a:rPr lang="en-US"/>
              <a:t>SOFTWARE REQUIREMENT SPECIFICATION(SRS)</a:t>
            </a:r>
            <a:endParaRPr lang="en-US"/>
          </a:p>
        </p:txBody>
      </p:sp>
      <p:sp>
        <p:nvSpPr>
          <p:cNvPr id="1895" name="Google Shape;1895;g21411af2df5_1_5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Technical Process:</a:t>
            </a:r>
            <a:endParaRPr sz="1300" b="1" dirty="0"/>
          </a:p>
          <a:p>
            <a:pPr marL="0" lvl="0" indent="0" algn="l" rtl="0">
              <a:lnSpc>
                <a:spcPct val="115000"/>
              </a:lnSpc>
              <a:spcBef>
                <a:spcPts val="1200"/>
              </a:spcBef>
              <a:spcAft>
                <a:spcPts val="0"/>
              </a:spcAft>
              <a:buNone/>
            </a:pPr>
            <a:r>
              <a:rPr lang="en-US" sz="1300" dirty="0"/>
              <a:t> The following is the technical process for the development of the portfolio websites:</a:t>
            </a:r>
            <a:endParaRPr sz="1300" dirty="0"/>
          </a:p>
          <a:p>
            <a:pPr marL="457200" lvl="0" indent="-298450" algn="l" rtl="0">
              <a:lnSpc>
                <a:spcPct val="115000"/>
              </a:lnSpc>
              <a:spcBef>
                <a:spcPts val="1200"/>
              </a:spcBef>
              <a:spcAft>
                <a:spcPts val="0"/>
              </a:spcAft>
              <a:buClr>
                <a:schemeClr val="dk1"/>
              </a:buClr>
              <a:buSzPts val="1100"/>
              <a:buFont typeface="Arial" panose="020B0604020202020204"/>
              <a:buChar char="●"/>
            </a:pPr>
            <a:r>
              <a:rPr lang="en-US" sz="1300" dirty="0"/>
              <a:t>Requirements gathering and analysis</a:t>
            </a:r>
            <a:endParaRPr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Design and prototyping</a:t>
            </a:r>
            <a:endParaRPr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Implementation</a:t>
            </a:r>
            <a:endParaRPr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Testing and debugging</a:t>
            </a:r>
            <a:endParaRPr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Deployment and maintenance</a:t>
            </a: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g21411af2df5_1_6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ct val="145000"/>
              <a:buFont typeface="Public Sans"/>
              <a:buNone/>
            </a:pPr>
            <a:r>
              <a:rPr lang="en-US" sz="1300" dirty="0"/>
              <a:t>Task 1: </a:t>
            </a:r>
            <a:endParaRPr dirty="0"/>
          </a:p>
        </p:txBody>
      </p:sp>
      <p:sp>
        <p:nvSpPr>
          <p:cNvPr id="1901" name="Google Shape;1901;g21411af2df5_1_64"/>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sz="1300" dirty="0"/>
          </a:p>
          <a:p>
            <a:pPr marL="457200" lvl="0" indent="-311150" algn="l" rtl="0">
              <a:lnSpc>
                <a:spcPct val="115000"/>
              </a:lnSpc>
              <a:spcBef>
                <a:spcPts val="1200"/>
              </a:spcBef>
              <a:spcAft>
                <a:spcPts val="0"/>
              </a:spcAft>
              <a:buSzPts val="1300"/>
              <a:buAutoNum type="arabicPeriod"/>
            </a:pPr>
            <a:r>
              <a:rPr lang="en-US" sz="1300" dirty="0"/>
              <a:t>Creation of SRS &amp; </a:t>
            </a:r>
            <a:r>
              <a:rPr lang="en-US" sz="1300" dirty="0" err="1"/>
              <a:t>Github</a:t>
            </a:r>
            <a:endParaRPr sz="1300" dirty="0"/>
          </a:p>
          <a:p>
            <a:pPr marL="457200" lvl="0" indent="-311150" algn="l" rtl="0">
              <a:lnSpc>
                <a:spcPct val="115000"/>
              </a:lnSpc>
              <a:spcBef>
                <a:spcPts val="0"/>
              </a:spcBef>
              <a:spcAft>
                <a:spcPts val="0"/>
              </a:spcAft>
              <a:buSzPts val="1300"/>
              <a:buAutoNum type="arabicPeriod"/>
            </a:pPr>
            <a:r>
              <a:rPr lang="en-US" sz="1300" dirty="0"/>
              <a:t>Create SRS : “Your Project”</a:t>
            </a:r>
            <a:endParaRPr sz="1300" dirty="0"/>
          </a:p>
          <a:p>
            <a:pPr marL="457200" lvl="0" indent="-311150" algn="l" rtl="0">
              <a:lnSpc>
                <a:spcPct val="115000"/>
              </a:lnSpc>
              <a:spcBef>
                <a:spcPts val="0"/>
              </a:spcBef>
              <a:spcAft>
                <a:spcPts val="0"/>
              </a:spcAft>
              <a:buSzPts val="1300"/>
              <a:buAutoNum type="arabicPeriod"/>
            </a:pPr>
            <a:r>
              <a:rPr lang="en-US" sz="1300" dirty="0"/>
              <a:t>Creation &amp; Set-up of </a:t>
            </a:r>
            <a:r>
              <a:rPr lang="en-US" sz="1300" dirty="0" err="1"/>
              <a:t>Github</a:t>
            </a:r>
            <a:r>
              <a:rPr lang="en-US" sz="1300" dirty="0"/>
              <a:t> account</a:t>
            </a:r>
            <a:endParaRPr sz="1300" dirty="0"/>
          </a:p>
          <a:p>
            <a:pPr marL="457200" lvl="0" indent="-311150" algn="l" rtl="0">
              <a:lnSpc>
                <a:spcPct val="115000"/>
              </a:lnSpc>
              <a:spcBef>
                <a:spcPts val="0"/>
              </a:spcBef>
              <a:spcAft>
                <a:spcPts val="0"/>
              </a:spcAft>
              <a:buSzPts val="1300"/>
              <a:buAutoNum type="arabicPeriod"/>
            </a:pPr>
            <a:r>
              <a:rPr lang="en-US" sz="1300" dirty="0"/>
              <a:t>Creation &amp; Hands-on to various commands of Git Bash</a:t>
            </a:r>
            <a:endParaRPr sz="1300" dirty="0"/>
          </a:p>
          <a:p>
            <a:pPr marL="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r>
              <a:rPr lang="en-US" sz="1300" b="1" dirty="0"/>
              <a:t>Evaluation Metric:</a:t>
            </a:r>
            <a:endParaRPr sz="1300" b="1" dirty="0"/>
          </a:p>
          <a:p>
            <a:pPr marL="0" lvl="0" indent="0" algn="l" rtl="0">
              <a:lnSpc>
                <a:spcPct val="115000"/>
              </a:lnSpc>
              <a:spcBef>
                <a:spcPts val="1200"/>
              </a:spcBef>
              <a:spcAft>
                <a:spcPts val="0"/>
              </a:spcAft>
              <a:buNone/>
            </a:pPr>
            <a:r>
              <a:rPr lang="en-US" sz="1300" dirty="0"/>
              <a:t>100% Completion of the above tasks</a:t>
            </a:r>
            <a:endParaRPr sz="1300" dirty="0"/>
          </a:p>
          <a:p>
            <a:pPr marL="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g21411af2df5_1_73"/>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ts val="1889"/>
              <a:buFont typeface="Public Sans"/>
              <a:buNone/>
            </a:pPr>
            <a:r>
              <a:rPr lang="en-US" sz="1300" dirty="0"/>
              <a:t>Task 1: </a:t>
            </a:r>
            <a:endParaRPr dirty="0"/>
          </a:p>
        </p:txBody>
      </p:sp>
      <p:sp>
        <p:nvSpPr>
          <p:cNvPr id="1907" name="Google Shape;1907;g21411af2df5_1_73"/>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Learning Outcomes</a:t>
            </a:r>
            <a:r>
              <a:rPr lang="en-US" sz="1300" dirty="0"/>
              <a:t>:</a:t>
            </a:r>
            <a:endParaRPr sz="1300" dirty="0"/>
          </a:p>
          <a:p>
            <a:pPr marL="457200" lvl="0" indent="-311150" algn="l" rtl="0">
              <a:lnSpc>
                <a:spcPct val="115000"/>
              </a:lnSpc>
              <a:spcBef>
                <a:spcPts val="1200"/>
              </a:spcBef>
              <a:spcAft>
                <a:spcPts val="0"/>
              </a:spcAft>
              <a:buSzPts val="1300"/>
              <a:buFont typeface="Arial" panose="020B0604020202020204" pitchFamily="34" charset="0"/>
              <a:buChar char="•"/>
            </a:pPr>
            <a:r>
              <a:rPr lang="en-US" sz="1300" dirty="0"/>
              <a:t>Get to know about different lifecycle models.</a:t>
            </a:r>
            <a:endParaRPr lang="en-US" sz="1300" dirty="0"/>
          </a:p>
          <a:p>
            <a:pPr marL="457200" lvl="0" indent="-311150" algn="l" rtl="0">
              <a:lnSpc>
                <a:spcPct val="115000"/>
              </a:lnSpc>
              <a:spcBef>
                <a:spcPts val="0"/>
              </a:spcBef>
              <a:spcAft>
                <a:spcPts val="0"/>
              </a:spcAft>
              <a:buSzPts val="1300"/>
              <a:buFont typeface="Arial" panose="020B0604020202020204" pitchFamily="34" charset="0"/>
              <a:buChar char="•"/>
            </a:pPr>
            <a:r>
              <a:rPr lang="en-US" sz="1300" dirty="0"/>
              <a:t>Understanding importance and how to create an SRS</a:t>
            </a:r>
            <a:endParaRPr lang="en-US" sz="1300" dirty="0"/>
          </a:p>
          <a:p>
            <a:pPr marL="457200" lvl="0" indent="-311150" algn="l" rtl="0">
              <a:lnSpc>
                <a:spcPct val="115000"/>
              </a:lnSpc>
              <a:spcBef>
                <a:spcPts val="0"/>
              </a:spcBef>
              <a:spcAft>
                <a:spcPts val="0"/>
              </a:spcAft>
              <a:buSzPts val="1300"/>
              <a:buFont typeface="Arial" panose="020B0604020202020204" pitchFamily="34" charset="0"/>
              <a:buChar char="•"/>
            </a:pPr>
            <a:r>
              <a:rPr lang="en-US" sz="1300" dirty="0"/>
              <a:t>Knowing various commands of </a:t>
            </a:r>
            <a:r>
              <a:rPr lang="en-US" sz="1300" dirty="0" err="1"/>
              <a:t>Github</a:t>
            </a:r>
            <a:endParaRPr lang="en-US" sz="1300" dirty="0"/>
          </a:p>
          <a:p>
            <a:pPr marL="457200" lvl="0" indent="-311150" algn="l" rtl="0">
              <a:lnSpc>
                <a:spcPct val="115000"/>
              </a:lnSpc>
              <a:spcBef>
                <a:spcPts val="0"/>
              </a:spcBef>
              <a:spcAft>
                <a:spcPts val="0"/>
              </a:spcAft>
              <a:buSzPts val="1300"/>
              <a:buFont typeface="Arial" panose="020B0604020202020204" pitchFamily="34" charset="0"/>
              <a:buChar char="•"/>
            </a:pPr>
            <a:r>
              <a:rPr lang="en-US" sz="1300" dirty="0"/>
              <a:t>Understanding agile and scrum management techniques for efficient product development</a:t>
            </a:r>
            <a:endParaRPr lang="en-US" sz="1300" dirty="0"/>
          </a:p>
          <a:p>
            <a:pPr marL="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Lorem ipsum</a:t>
            </a:r>
            <a:endParaRPr lang="en-US"/>
          </a:p>
        </p:txBody>
      </p:sp>
      <p:sp>
        <p:nvSpPr>
          <p:cNvPr id="1913" name="Google Shape;1913;p212"/>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fontScale="90000" lnSpcReduction="20000"/>
          </a:bodyPr>
          <a:lstStyle/>
          <a:p>
            <a:pPr marL="0" lvl="0" indent="0" algn="ctr" rtl="0">
              <a:lnSpc>
                <a:spcPct val="100000"/>
              </a:lnSpc>
              <a:spcBef>
                <a:spcPts val="0"/>
              </a:spcBef>
              <a:spcAft>
                <a:spcPts val="0"/>
              </a:spcAft>
              <a:buClr>
                <a:srgbClr val="BD8738"/>
              </a:buClr>
              <a:buSzPts val="2000"/>
              <a:buNone/>
            </a:pPr>
            <a:r>
              <a:rPr dirty="0"/>
              <a:t>https://github.com/Smirthika/</a:t>
            </a:r>
            <a:endParaRPr dirty="0"/>
          </a:p>
          <a:p>
            <a:pPr marL="0" lvl="0" indent="0" algn="ctr" rtl="0">
              <a:lnSpc>
                <a:spcPct val="100000"/>
              </a:lnSpc>
              <a:spcBef>
                <a:spcPts val="0"/>
              </a:spcBef>
              <a:spcAft>
                <a:spcPts val="0"/>
              </a:spcAft>
              <a:buClr>
                <a:srgbClr val="BD8738"/>
              </a:buClr>
              <a:buSzPts val="2000"/>
              <a:buNone/>
            </a:pPr>
            <a:r>
              <a:rPr dirty="0"/>
              <a:t>NM_FULLSTACK</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pic>
        <p:nvPicPr>
          <p:cNvPr id="1918" name="Google Shape;1918;p213"/>
          <p:cNvPicPr preferRelativeResize="0"/>
          <p:nvPr/>
        </p:nvPicPr>
        <p:blipFill rotWithShape="1">
          <a:blip r:embed="rId1"/>
          <a:srcRect/>
          <a:stretch>
            <a:fillRect/>
          </a:stretch>
        </p:blipFill>
        <p:spPr>
          <a:xfrm>
            <a:off x="-129540" y="135255"/>
            <a:ext cx="9144000" cy="5607685"/>
          </a:xfrm>
          <a:prstGeom prst="rect">
            <a:avLst/>
          </a:prstGeom>
          <a:noFill/>
          <a:ln>
            <a:noFill/>
          </a:ln>
        </p:spPr>
      </p:pic>
      <p:sp>
        <p:nvSpPr>
          <p:cNvPr id="1919" name="Google Shape;1919;p213"/>
          <p:cNvSpPr txBox="1"/>
          <p:nvPr/>
        </p:nvSpPr>
        <p:spPr>
          <a:xfrm>
            <a:off x="129540" y="3610610"/>
            <a:ext cx="3319780" cy="14738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By:</a:t>
            </a:r>
            <a:endParaRPr dirty="0"/>
          </a:p>
          <a:p>
            <a:pPr marL="0" lvl="0" indent="0" algn="l" rtl="0">
              <a:spcBef>
                <a:spcPts val="0"/>
              </a:spcBef>
              <a:spcAft>
                <a:spcPts val="0"/>
              </a:spcAft>
              <a:buNone/>
            </a:pPr>
            <a:r>
              <a:rPr lang="en-US" dirty="0" err="1"/>
              <a:t>Pranavahitha</a:t>
            </a:r>
            <a:r>
              <a:rPr lang="en-US" dirty="0"/>
              <a:t> </a:t>
            </a:r>
            <a:r>
              <a:rPr lang="en-US" dirty="0" err="1"/>
              <a:t>Uthira.G</a:t>
            </a:r>
            <a:r>
              <a:rPr lang="en-US" dirty="0"/>
              <a:t> (202001103)</a:t>
            </a:r>
            <a:endParaRPr lang="en-US" dirty="0"/>
          </a:p>
          <a:p>
            <a:pPr marL="0" lvl="0" indent="0" algn="l" rtl="0">
              <a:spcBef>
                <a:spcPts val="0"/>
              </a:spcBef>
              <a:spcAft>
                <a:spcPts val="0"/>
              </a:spcAft>
              <a:buNone/>
            </a:pPr>
            <a:r>
              <a:rPr lang="en-US" dirty="0"/>
              <a:t>Ruma Prasad H (202001119)</a:t>
            </a:r>
            <a:endParaRPr lang="en-US" dirty="0"/>
          </a:p>
          <a:p>
            <a:r>
              <a:rPr lang="en-US" dirty="0" err="1"/>
              <a:t>Sasidevi</a:t>
            </a:r>
            <a:r>
              <a:rPr lang="en-US" dirty="0"/>
              <a:t> S (202001130)</a:t>
            </a:r>
            <a:endParaRPr lang="en-US" dirty="0"/>
          </a:p>
          <a:p>
            <a:pPr marL="0" lvl="0" indent="0" algn="l" rtl="0">
              <a:spcBef>
                <a:spcPts val="0"/>
              </a:spcBef>
              <a:spcAft>
                <a:spcPts val="0"/>
              </a:spcAft>
              <a:buNone/>
            </a:pPr>
            <a:r>
              <a:rPr lang="en-US" dirty="0" err="1"/>
              <a:t>Sherin</a:t>
            </a:r>
            <a:r>
              <a:rPr lang="en-US" dirty="0"/>
              <a:t> N S (202001136)</a:t>
            </a:r>
            <a:endParaRPr lang="en-US" dirty="0"/>
          </a:p>
          <a:p>
            <a:pPr marL="0" lvl="0" indent="0" algn="l" rtl="0">
              <a:spcBef>
                <a:spcPts val="0"/>
              </a:spcBef>
              <a:spcAft>
                <a:spcPts val="0"/>
              </a:spcAft>
              <a:buNone/>
            </a:pPr>
            <a:r>
              <a:rPr lang="en-US" dirty="0" err="1"/>
              <a:t>Smirthika</a:t>
            </a:r>
            <a:r>
              <a:rPr lang="en-US" dirty="0"/>
              <a:t> Shri P (202001141)</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10"/>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000"/>
              <a:buFont typeface="Public Sans"/>
              <a:buNone/>
            </a:pPr>
            <a:r>
              <a:rPr lang="en-US"/>
              <a:t>SOFTWARE REQUIREMENT SPECIFICATION(SRS)</a:t>
            </a:r>
            <a:endParaRPr lang="en-US"/>
          </a:p>
        </p:txBody>
      </p:sp>
      <p:sp>
        <p:nvSpPr>
          <p:cNvPr id="1841" name="Google Shape;1841;p210"/>
          <p:cNvSpPr txBox="1">
            <a:spLocks noGrp="1"/>
          </p:cNvSpPr>
          <p:nvPr>
            <p:ph type="body" idx="1"/>
          </p:nvPr>
        </p:nvSpPr>
        <p:spPr>
          <a:xfrm>
            <a:off x="144710" y="1419726"/>
            <a:ext cx="4548587" cy="291235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300"/>
              <a:buNone/>
            </a:pPr>
            <a:r>
              <a:rPr lang="en-US" sz="1300" b="1" dirty="0"/>
              <a:t>Introduction</a:t>
            </a:r>
            <a:r>
              <a:rPr lang="en-US" sz="1300" dirty="0"/>
              <a:t>:</a:t>
            </a:r>
            <a:endParaRPr lang="en-US" sz="1300" dirty="0"/>
          </a:p>
          <a:p>
            <a:pPr marL="0" lvl="0" indent="0" algn="l" rtl="0">
              <a:lnSpc>
                <a:spcPct val="100000"/>
              </a:lnSpc>
              <a:spcBef>
                <a:spcPts val="0"/>
              </a:spcBef>
              <a:spcAft>
                <a:spcPts val="0"/>
              </a:spcAft>
              <a:buClr>
                <a:schemeClr val="lt1"/>
              </a:buClr>
              <a:buSzPts val="1300"/>
              <a:buNone/>
            </a:pPr>
            <a:endParaRPr sz="1300" dirty="0"/>
          </a:p>
          <a:p>
            <a:pPr marL="0" lvl="0" indent="0" algn="l" rtl="0">
              <a:lnSpc>
                <a:spcPct val="100000"/>
              </a:lnSpc>
              <a:spcBef>
                <a:spcPts val="0"/>
              </a:spcBef>
              <a:spcAft>
                <a:spcPts val="0"/>
              </a:spcAft>
              <a:buNone/>
            </a:pPr>
            <a:r>
              <a:rPr lang="en-US" sz="1300" dirty="0"/>
              <a:t>This Software Requirements Specification (SRS) report outlines the requirements for a portfolio website. The purpose of this application is to provide an unique way to showcase your work and let others know about yourself.</a:t>
            </a:r>
            <a:endParaRPr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b="1" dirty="0"/>
              <a:t>Overview</a:t>
            </a:r>
            <a:r>
              <a:rPr lang="en-US" sz="1300" dirty="0"/>
              <a:t>:</a:t>
            </a:r>
            <a:endParaRPr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dirty="0"/>
              <a:t> The portfolio website allows potential clients to view your work while also allowing you to expand your skills and services. The website allows you to fill in details about yourself to present a high quality image of yourself and help connect with clients.</a:t>
            </a:r>
            <a:endParaRPr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g21411af2df5_1_9"/>
          <p:cNvSpPr txBox="1">
            <a:spLocks noGrp="1"/>
          </p:cNvSpPr>
          <p:nvPr>
            <p:ph type="title"/>
          </p:nvPr>
        </p:nvSpPr>
        <p:spPr>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000"/>
              <a:buFont typeface="Public Sans"/>
              <a:buNone/>
            </a:pPr>
            <a:r>
              <a:rPr lang="en-US"/>
              <a:t>SOFTWARE REQUIREMENT SPECIFICATION(SRS)</a:t>
            </a:r>
            <a:endParaRPr lang="en-US"/>
          </a:p>
        </p:txBody>
      </p:sp>
      <p:sp>
        <p:nvSpPr>
          <p:cNvPr id="1847" name="Google Shape;1847;g21411af2df5_1_9"/>
          <p:cNvSpPr txBox="1">
            <a:spLocks noGrp="1"/>
          </p:cNvSpPr>
          <p:nvPr>
            <p:ph type="body" idx="1"/>
          </p:nvPr>
        </p:nvSpPr>
        <p:spPr>
          <a:xfrm>
            <a:off x="144711" y="1467853"/>
            <a:ext cx="4343206" cy="286422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300" b="1" dirty="0"/>
              <a:t>Customers:</a:t>
            </a:r>
            <a:endParaRPr lang="en-US" sz="1300" b="1"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dirty="0"/>
              <a:t>The target audience for this application is your future employer. The portfolio intends to provide information about you and what you can offer to your friends, colleagues, employers, clients</a:t>
            </a:r>
            <a:endParaRPr lang="en-US"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b="1" dirty="0"/>
              <a:t>Platform:</a:t>
            </a:r>
            <a:endParaRPr lang="en-US" sz="1300" b="1" dirty="0"/>
          </a:p>
          <a:p>
            <a:pPr marL="0" lvl="0" indent="0" algn="l" rtl="0">
              <a:lnSpc>
                <a:spcPct val="100000"/>
              </a:lnSpc>
              <a:spcBef>
                <a:spcPts val="0"/>
              </a:spcBef>
              <a:spcAft>
                <a:spcPts val="0"/>
              </a:spcAft>
              <a:buNone/>
            </a:pPr>
            <a:endParaRPr sz="1300" b="1" dirty="0"/>
          </a:p>
          <a:p>
            <a:pPr marL="0" lvl="0" indent="0" algn="l" rtl="0">
              <a:lnSpc>
                <a:spcPct val="100000"/>
              </a:lnSpc>
              <a:spcBef>
                <a:spcPts val="0"/>
              </a:spcBef>
              <a:spcAft>
                <a:spcPts val="0"/>
              </a:spcAft>
              <a:buNone/>
            </a:pPr>
            <a:r>
              <a:rPr lang="en-US" sz="1300" dirty="0"/>
              <a:t> The portfolio website will be developed as a web-based application using HTML, CSS, JavaScript. The application will be hosted on a cloud-based server and will be accessible through a web browser on any device with an internet connection.</a:t>
            </a:r>
            <a:endParaRPr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g21411af2df5_1_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000"/>
              <a:buFont typeface="Public Sans"/>
              <a:buNone/>
            </a:pPr>
            <a:r>
              <a:rPr lang="en-US"/>
              <a:t>SOFTWARE REQUIREMENT SPECIFICATION(SRS)</a:t>
            </a:r>
            <a:endParaRPr lang="en-US"/>
          </a:p>
        </p:txBody>
      </p:sp>
      <p:sp>
        <p:nvSpPr>
          <p:cNvPr id="1853" name="Google Shape;1853;g21411af2df5_1_2"/>
          <p:cNvSpPr txBox="1">
            <a:spLocks noGrp="1"/>
          </p:cNvSpPr>
          <p:nvPr>
            <p:ph type="body" idx="1"/>
          </p:nvPr>
        </p:nvSpPr>
        <p:spPr>
          <a:xfrm>
            <a:off x="144710" y="1479884"/>
            <a:ext cx="4548600" cy="285207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300" b="1" dirty="0"/>
              <a:t>Functionality</a:t>
            </a:r>
            <a:r>
              <a:rPr lang="en-US" sz="1300" dirty="0"/>
              <a:t>:</a:t>
            </a:r>
            <a:endParaRPr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dirty="0"/>
              <a:t> The following are the core functionalities of a portfolio website:</a:t>
            </a:r>
            <a:endParaRPr sz="1300" dirty="0"/>
          </a:p>
          <a:p>
            <a:pPr marL="457200" lvl="0" indent="-298450" algn="l" rtl="0">
              <a:spcAft>
                <a:spcPts val="0"/>
              </a:spcAft>
              <a:buClr>
                <a:schemeClr val="dk1"/>
              </a:buClr>
              <a:buSzPts val="1100"/>
              <a:buFont typeface="Arial" panose="020B0604020202020204"/>
              <a:buChar char="●"/>
            </a:pPr>
            <a:r>
              <a:rPr lang="en-US" sz="1300" dirty="0"/>
              <a:t>Allows users to enter information about themselves and their skills.</a:t>
            </a:r>
            <a:endParaRPr lang="en-US" sz="1300" dirty="0"/>
          </a:p>
          <a:p>
            <a:pPr marL="457200" lvl="0" indent="-298450" algn="l" rtl="0">
              <a:spcAft>
                <a:spcPts val="0"/>
              </a:spcAft>
              <a:buClr>
                <a:schemeClr val="dk1"/>
              </a:buClr>
              <a:buSzPts val="1100"/>
              <a:buFont typeface="Arial" panose="020B0604020202020204"/>
              <a:buChar char="●"/>
            </a:pPr>
            <a:r>
              <a:rPr lang="en-US" sz="1300" dirty="0"/>
              <a:t>The clients have access to the website to verify the details.</a:t>
            </a:r>
            <a:endParaRPr lang="en-US" sz="1300" dirty="0"/>
          </a:p>
          <a:p>
            <a:pPr marL="457200" lvl="0" indent="-298450" algn="l" rtl="0">
              <a:spcAft>
                <a:spcPts val="0"/>
              </a:spcAft>
              <a:buClr>
                <a:schemeClr val="dk1"/>
              </a:buClr>
              <a:buSzPts val="1100"/>
              <a:buFont typeface="Arial" panose="020B0604020202020204"/>
              <a:buChar char="●"/>
            </a:pPr>
            <a:r>
              <a:rPr lang="en-US" sz="1300" dirty="0"/>
              <a:t>Client testimonials can be added to the portfolio.</a:t>
            </a:r>
            <a:endParaRPr lang="en-US" sz="1300" dirty="0"/>
          </a:p>
          <a:p>
            <a:pPr marL="457200" lvl="0" indent="-298450" algn="l" rtl="0">
              <a:spcAft>
                <a:spcPts val="0"/>
              </a:spcAft>
              <a:buClr>
                <a:schemeClr val="dk1"/>
              </a:buClr>
              <a:buSzPts val="1100"/>
              <a:buFont typeface="Arial" panose="020B0604020202020204"/>
              <a:buChar char="●"/>
            </a:pPr>
            <a:r>
              <a:rPr lang="en-US" sz="1300" dirty="0"/>
              <a:t>The portfolio website contains features to add individual portfolio items. </a:t>
            </a:r>
            <a:endParaRPr lang="en-US" sz="1300" dirty="0"/>
          </a:p>
          <a:p>
            <a:pPr marL="457200" lvl="0" indent="-298450" algn="l" rtl="0">
              <a:spcAft>
                <a:spcPts val="0"/>
              </a:spcAft>
              <a:buClr>
                <a:schemeClr val="dk1"/>
              </a:buClr>
              <a:buSzPts val="1100"/>
              <a:buFont typeface="Arial" panose="020B0604020202020204"/>
              <a:buChar char="●"/>
            </a:pPr>
            <a:r>
              <a:rPr lang="en-US" sz="1300" dirty="0"/>
              <a:t>A FAQ section is added to address the concerns of the potential clients.</a:t>
            </a:r>
            <a:endParaRPr lang="en-US" sz="1300" dirty="0"/>
          </a:p>
          <a:p>
            <a:pPr marL="457200" lvl="0" indent="-298450" algn="l" rtl="0">
              <a:spcAft>
                <a:spcPts val="0"/>
              </a:spcAft>
              <a:buClr>
                <a:schemeClr val="dk1"/>
              </a:buClr>
              <a:buSzPts val="1100"/>
              <a:buFont typeface="Arial" panose="020B0604020202020204"/>
              <a:buChar char="●"/>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21411af2df5_1_2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000"/>
              <a:buFont typeface="Public Sans"/>
              <a:buNone/>
            </a:pPr>
            <a:r>
              <a:rPr lang="en-US"/>
              <a:t>SOFTWARE REQUIREMENT SPECIFICATION(SRS)</a:t>
            </a:r>
            <a:endParaRPr lang="en-US"/>
          </a:p>
        </p:txBody>
      </p:sp>
      <p:sp>
        <p:nvSpPr>
          <p:cNvPr id="1865" name="Google Shape;1865;g21411af2df5_1_22"/>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Scopes and Goals:</a:t>
            </a:r>
            <a:endParaRPr sz="1300" b="1" dirty="0"/>
          </a:p>
          <a:p>
            <a:pPr marL="0" lvl="0" indent="0" algn="l" rtl="0">
              <a:lnSpc>
                <a:spcPct val="115000"/>
              </a:lnSpc>
              <a:spcBef>
                <a:spcPts val="1200"/>
              </a:spcBef>
              <a:spcAft>
                <a:spcPts val="0"/>
              </a:spcAft>
              <a:buNone/>
            </a:pPr>
            <a:r>
              <a:rPr lang="en-US" sz="1300" dirty="0"/>
              <a:t> The scope of the portfolio website includes the following goals:</a:t>
            </a:r>
            <a:endParaRPr sz="1300" dirty="0"/>
          </a:p>
          <a:p>
            <a:pPr marL="457200" lvl="0" indent="-298450" algn="l" rtl="0">
              <a:spcBef>
                <a:spcPts val="600"/>
              </a:spcBef>
              <a:spcAft>
                <a:spcPts val="0"/>
              </a:spcAft>
              <a:buClr>
                <a:schemeClr val="dk1"/>
              </a:buClr>
              <a:buSzPts val="1100"/>
              <a:buFont typeface="Arial" panose="020B0604020202020204"/>
              <a:buChar char="●"/>
            </a:pPr>
            <a:r>
              <a:rPr lang="en-US" sz="1300" dirty="0"/>
              <a:t>To provide an aesthetically-pleasing and user- friendly interface for the clients to view the information. </a:t>
            </a:r>
            <a:endParaRPr lang="en-US" sz="1300" dirty="0"/>
          </a:p>
          <a:p>
            <a:pPr marL="457200" lvl="0" indent="-298450" algn="l" rtl="0">
              <a:spcBef>
                <a:spcPts val="600"/>
              </a:spcBef>
              <a:spcAft>
                <a:spcPts val="0"/>
              </a:spcAft>
              <a:buClr>
                <a:schemeClr val="dk1"/>
              </a:buClr>
              <a:buSzPts val="1100"/>
              <a:buFont typeface="Arial" panose="020B0604020202020204"/>
              <a:buChar char="●"/>
            </a:pPr>
            <a:r>
              <a:rPr lang="en-US" sz="1300" dirty="0"/>
              <a:t>To submit and view projects and other data.</a:t>
            </a:r>
            <a:endParaRPr lang="en-US" sz="1300" dirty="0"/>
          </a:p>
          <a:p>
            <a:pPr marL="457200" lvl="0" indent="-298450" algn="l" rtl="0">
              <a:spcBef>
                <a:spcPts val="600"/>
              </a:spcBef>
              <a:spcAft>
                <a:spcPts val="0"/>
              </a:spcAft>
              <a:buClr>
                <a:schemeClr val="dk1"/>
              </a:buClr>
              <a:buSzPts val="1100"/>
              <a:buFont typeface="Arial" panose="020B0604020202020204"/>
              <a:buChar char="●"/>
            </a:pPr>
            <a:r>
              <a:rPr lang="en-US" sz="1300" dirty="0"/>
              <a:t>Provide a forum for discussion between client and user. </a:t>
            </a:r>
            <a:endParaRPr lang="en-US" sz="1300" dirty="0"/>
          </a:p>
          <a:p>
            <a:pPr marL="457200" lvl="0" indent="-298450" algn="l" rtl="0">
              <a:spcBef>
                <a:spcPts val="600"/>
              </a:spcBef>
              <a:spcAft>
                <a:spcPts val="0"/>
              </a:spcAft>
              <a:buClr>
                <a:schemeClr val="dk1"/>
              </a:buClr>
              <a:buSzPts val="1100"/>
              <a:buFont typeface="Arial" panose="020B0604020202020204"/>
              <a:buChar char="●"/>
            </a:pPr>
            <a:r>
              <a:rPr lang="en-US" sz="1300" dirty="0"/>
              <a:t>To contact more clients and provide the information they seek.</a:t>
            </a:r>
            <a:endParaRPr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g21411af2df5_1_28"/>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000"/>
              <a:buFont typeface="Public Sans"/>
              <a:buNone/>
            </a:pPr>
            <a:r>
              <a:rPr lang="en-US"/>
              <a:t>SOFTWARE REQUIREMENT SPECIFICATION(SRS)</a:t>
            </a:r>
            <a:endParaRPr lang="en-US"/>
          </a:p>
        </p:txBody>
      </p:sp>
      <p:sp>
        <p:nvSpPr>
          <p:cNvPr id="1871" name="Google Shape;1871;g21411af2df5_1_28"/>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Deliverables</a:t>
            </a:r>
            <a:r>
              <a:rPr lang="en-US" sz="1300" dirty="0"/>
              <a:t>:</a:t>
            </a:r>
            <a:endParaRPr sz="1300" dirty="0"/>
          </a:p>
          <a:p>
            <a:pPr marL="0" lvl="0" indent="0" algn="l" rtl="0">
              <a:lnSpc>
                <a:spcPct val="115000"/>
              </a:lnSpc>
              <a:spcBef>
                <a:spcPts val="1200"/>
              </a:spcBef>
              <a:spcAft>
                <a:spcPts val="0"/>
              </a:spcAft>
              <a:buNone/>
            </a:pPr>
            <a:r>
              <a:rPr lang="en-US" sz="1300" dirty="0"/>
              <a:t> The following are the deliverables for the portfolio website:</a:t>
            </a:r>
            <a:endParaRPr sz="1300" dirty="0"/>
          </a:p>
          <a:p>
            <a:pPr marL="457200" lvl="0" indent="-298450" algn="l" rtl="0">
              <a:lnSpc>
                <a:spcPct val="115000"/>
              </a:lnSpc>
              <a:spcBef>
                <a:spcPts val="1200"/>
              </a:spcBef>
              <a:spcAft>
                <a:spcPts val="0"/>
              </a:spcAft>
              <a:buClr>
                <a:schemeClr val="dk1"/>
              </a:buClr>
              <a:buSzPts val="1100"/>
              <a:buFont typeface="Arial" panose="020B0604020202020204"/>
              <a:buChar char="●"/>
            </a:pPr>
            <a:r>
              <a:rPr lang="en-US" sz="1300" dirty="0"/>
              <a:t>Initial project strategy report</a:t>
            </a:r>
            <a:endParaRPr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Beta product</a:t>
            </a:r>
            <a:endParaRPr lang="en-US"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Budget report</a:t>
            </a:r>
            <a:endParaRPr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Test result report</a:t>
            </a: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21411af2df5_1_3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000"/>
              <a:buFont typeface="Public Sans"/>
              <a:buNone/>
            </a:pPr>
            <a:r>
              <a:rPr lang="en-US"/>
              <a:t>SOFTWARE REQUIREMENT SPECIFICATION(SRS)</a:t>
            </a:r>
            <a:endParaRPr lang="en-US"/>
          </a:p>
        </p:txBody>
      </p:sp>
      <p:sp>
        <p:nvSpPr>
          <p:cNvPr id="1877" name="Google Shape;1877;g21411af2df5_1_3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Risk Management:</a:t>
            </a:r>
            <a:endParaRPr sz="1300" b="1" dirty="0"/>
          </a:p>
          <a:p>
            <a:pPr marL="0" lvl="0" indent="0" algn="l" rtl="0">
              <a:lnSpc>
                <a:spcPct val="115000"/>
              </a:lnSpc>
              <a:spcBef>
                <a:spcPts val="1200"/>
              </a:spcBef>
              <a:spcAft>
                <a:spcPts val="0"/>
              </a:spcAft>
              <a:buNone/>
            </a:pPr>
            <a:r>
              <a:rPr lang="en-US" sz="1300" dirty="0"/>
              <a:t> The following risks have been identified for a portfolio website:</a:t>
            </a:r>
            <a:endParaRPr sz="1300" dirty="0"/>
          </a:p>
          <a:p>
            <a:pPr marL="457200" lvl="0" indent="-298450" algn="l" rtl="0">
              <a:lnSpc>
                <a:spcPct val="115000"/>
              </a:lnSpc>
              <a:spcBef>
                <a:spcPts val="1200"/>
              </a:spcBef>
              <a:spcAft>
                <a:spcPts val="0"/>
              </a:spcAft>
              <a:buClr>
                <a:schemeClr val="dk1"/>
              </a:buClr>
              <a:buSzPts val="1100"/>
              <a:buFont typeface="Arial" panose="020B0604020202020204"/>
              <a:buChar char="●"/>
            </a:pPr>
            <a:r>
              <a:rPr lang="en-US" sz="1300" dirty="0"/>
              <a:t>Security risks such as data leakage.</a:t>
            </a:r>
            <a:endParaRPr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Regulatory changes</a:t>
            </a:r>
            <a:endParaRPr lang="en-US"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Portfolio governance</a:t>
            </a:r>
            <a:endParaRPr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Technical failures such as server downtime and database corruption</a:t>
            </a: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g21411af2df5_1_41"/>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000"/>
              <a:buFont typeface="Public Sans"/>
              <a:buNone/>
            </a:pPr>
            <a:r>
              <a:rPr lang="en-US"/>
              <a:t>SOFTWARE REQUIREMENT SPECIFICATION(SRS)</a:t>
            </a:r>
            <a:endParaRPr lang="en-US"/>
          </a:p>
        </p:txBody>
      </p:sp>
      <p:sp>
        <p:nvSpPr>
          <p:cNvPr id="1883" name="Google Shape;1883;g21411af2df5_1_41"/>
          <p:cNvSpPr txBox="1">
            <a:spLocks noGrp="1"/>
          </p:cNvSpPr>
          <p:nvPr>
            <p:ph type="body" idx="1"/>
          </p:nvPr>
        </p:nvSpPr>
        <p:spPr>
          <a:xfrm>
            <a:off x="144700" y="1295649"/>
            <a:ext cx="4548600" cy="3288383"/>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Risk Mitigation:</a:t>
            </a:r>
            <a:endParaRPr sz="1300" b="1" dirty="0"/>
          </a:p>
          <a:p>
            <a:pPr marL="0" lvl="0" indent="0" algn="l" rtl="0">
              <a:lnSpc>
                <a:spcPct val="115000"/>
              </a:lnSpc>
              <a:spcBef>
                <a:spcPts val="1200"/>
              </a:spcBef>
              <a:spcAft>
                <a:spcPts val="0"/>
              </a:spcAft>
              <a:buNone/>
            </a:pPr>
            <a:r>
              <a:rPr lang="en-US" sz="1300" dirty="0"/>
              <a:t> The following strategies will be used to mitigate the identified risks:</a:t>
            </a:r>
            <a:endParaRPr sz="1300" dirty="0"/>
          </a:p>
          <a:p>
            <a:pPr marL="457200" lvl="0" indent="-298450" algn="l" rtl="0">
              <a:lnSpc>
                <a:spcPct val="115000"/>
              </a:lnSpc>
              <a:spcBef>
                <a:spcPts val="1200"/>
              </a:spcBef>
              <a:spcAft>
                <a:spcPts val="0"/>
              </a:spcAft>
              <a:buClr>
                <a:schemeClr val="dk1"/>
              </a:buClr>
              <a:buSzPts val="1100"/>
              <a:buFont typeface="Arial" panose="020B0604020202020204"/>
              <a:buChar char="●"/>
            </a:pPr>
            <a:r>
              <a:rPr lang="en-US" sz="1300" dirty="0"/>
              <a:t>Initially, the portfolio risks and risk tolerance are identified and analyzed.</a:t>
            </a:r>
            <a:endParaRPr lang="en-IN"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Over a time, the portfolio usage data is assessed and changes are made accordingly.</a:t>
            </a:r>
            <a:endParaRPr lang="en-US"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Only trustable clients are allowed to use the personal information after verification.</a:t>
            </a:r>
            <a:endParaRPr lang="en-US"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Implement secure coding practices and regularly update security measures to prevent misusage of data.</a:t>
            </a:r>
            <a:endParaRPr lang="en-US" sz="1300" dirty="0"/>
          </a:p>
          <a:p>
            <a:pPr marL="457200" lvl="0" indent="-298450" algn="l" rtl="0">
              <a:lnSpc>
                <a:spcPct val="115000"/>
              </a:lnSpc>
              <a:spcBef>
                <a:spcPts val="0"/>
              </a:spcBef>
              <a:spcAft>
                <a:spcPts val="0"/>
              </a:spcAft>
              <a:buClr>
                <a:schemeClr val="dk1"/>
              </a:buClr>
              <a:buSzPts val="1100"/>
              <a:buFont typeface="Arial" panose="020B0604020202020204"/>
              <a:buChar char="●"/>
            </a:pPr>
            <a:endParaRPr lang="en-IN"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g21411af2df5_1_47"/>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000"/>
              <a:buFont typeface="Public Sans"/>
              <a:buNone/>
            </a:pPr>
            <a:r>
              <a:rPr lang="en-US"/>
              <a:t>SOFTWARE REQUIREMENT SPECIFICATION(SRS)</a:t>
            </a:r>
            <a:endParaRPr lang="en-US"/>
          </a:p>
        </p:txBody>
      </p:sp>
      <p:sp>
        <p:nvSpPr>
          <p:cNvPr id="1889" name="Google Shape;1889;g21411af2df5_1_47"/>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Scheduling and Estimates:</a:t>
            </a:r>
            <a:endParaRPr sz="1300" b="1" dirty="0"/>
          </a:p>
          <a:p>
            <a:pPr marL="0" lvl="0" indent="0" algn="l" rtl="0">
              <a:lnSpc>
                <a:spcPct val="115000"/>
              </a:lnSpc>
              <a:spcBef>
                <a:spcPts val="1200"/>
              </a:spcBef>
              <a:spcAft>
                <a:spcPts val="0"/>
              </a:spcAft>
              <a:buNone/>
            </a:pPr>
            <a:r>
              <a:rPr lang="en-US" sz="1300" dirty="0"/>
              <a:t>The following is the estimated timeline for the development of the portfolio website:</a:t>
            </a:r>
            <a:endParaRPr sz="1300" dirty="0"/>
          </a:p>
          <a:p>
            <a:pPr marL="457200" lvl="0" indent="-298450" algn="l" rtl="0">
              <a:lnSpc>
                <a:spcPct val="115000"/>
              </a:lnSpc>
              <a:spcBef>
                <a:spcPts val="1200"/>
              </a:spcBef>
              <a:spcAft>
                <a:spcPts val="0"/>
              </a:spcAft>
              <a:buClr>
                <a:schemeClr val="dk1"/>
              </a:buClr>
              <a:buSzPts val="1100"/>
              <a:buFont typeface="Arial" panose="020B0604020202020204"/>
              <a:buChar char="●"/>
            </a:pPr>
            <a:r>
              <a:rPr lang="en-US" sz="1300" dirty="0"/>
              <a:t>User interface design: 1 week</a:t>
            </a:r>
            <a:endParaRPr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Application development: 12 weeks</a:t>
            </a:r>
            <a:endParaRPr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Testing and debugging: 1 week</a:t>
            </a:r>
            <a:endParaRPr sz="1300" dirty="0"/>
          </a:p>
          <a:p>
            <a:pPr marL="457200" lvl="0" indent="-298450" algn="l" rtl="0">
              <a:lnSpc>
                <a:spcPct val="115000"/>
              </a:lnSpc>
              <a:spcBef>
                <a:spcPts val="0"/>
              </a:spcBef>
              <a:spcAft>
                <a:spcPts val="0"/>
              </a:spcAft>
              <a:buClr>
                <a:schemeClr val="dk1"/>
              </a:buClr>
              <a:buSzPts val="1100"/>
              <a:buFont typeface="Arial" panose="020B0604020202020204"/>
              <a:buChar char="●"/>
            </a:pPr>
            <a:r>
              <a:rPr lang="en-US" sz="1300" dirty="0"/>
              <a:t>Documentation: 5 days</a:t>
            </a: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3954</Words>
  <Application>WPS Presentation</Application>
  <PresentationFormat>On-screen Show (16:9)</PresentationFormat>
  <Paragraphs>163</Paragraphs>
  <Slides>14</Slides>
  <Notes>14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vt:i4>
      </vt:variant>
    </vt:vector>
  </HeadingPairs>
  <TitlesOfParts>
    <vt:vector size="25" baseType="lpstr">
      <vt:lpstr>Arial</vt:lpstr>
      <vt:lpstr>SimSun</vt:lpstr>
      <vt:lpstr>Wingdings</vt:lpstr>
      <vt:lpstr>Arial</vt:lpstr>
      <vt:lpstr>Public Sans</vt:lpstr>
      <vt:lpstr>Calibri</vt:lpstr>
      <vt:lpstr>Noto Sans Symbols</vt:lpstr>
      <vt:lpstr>AMGDT</vt:lpstr>
      <vt:lpstr>Microsoft YaHei</vt:lpstr>
      <vt:lpstr>Arial Unicode MS</vt:lpstr>
      <vt:lpstr>Simple Light</vt:lpstr>
      <vt:lpstr>PowerPoint 演示文稿</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Task 1: </vt:lpstr>
      <vt:lpstr>Task 1: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smirt</cp:lastModifiedBy>
  <cp:revision>2</cp:revision>
  <dcterms:created xsi:type="dcterms:W3CDTF">2020-08-13T11:21:00Z</dcterms:created>
  <dcterms:modified xsi:type="dcterms:W3CDTF">2023-03-09T17:06:29Z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8C48D836BF084E948A1B4F7C19CD4DBF</vt:lpwstr>
  </property>
  <property fmtid="{D5CDD505-2E9C-101B-9397-08002B2CF9AE}" pid="3" name="KSOProductBuildVer">
    <vt:lpwstr>1033-11.2.0.11486</vt:lpwstr>
  </property>
</Properties>
</file>